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0152FF-1E54-4F10-9C67-0A94F5F9E75D}" v="110" dt="2025-03-05T08:08:48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26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 Rainovski" userId="6804ad5c79df603d" providerId="LiveId" clId="{C3A0D2F5-0EEB-4BA4-AAB2-E38832589605}"/>
    <pc:docChg chg="undo redo custSel addSld modSld">
      <pc:chgData name="Georgi Rainovski" userId="6804ad5c79df603d" providerId="LiveId" clId="{C3A0D2F5-0EEB-4BA4-AAB2-E38832589605}" dt="2025-02-18T12:06:41.297" v="5728"/>
      <pc:docMkLst>
        <pc:docMk/>
      </pc:docMkLst>
      <pc:sldChg chg="modSp mod">
        <pc:chgData name="Georgi Rainovski" userId="6804ad5c79df603d" providerId="LiveId" clId="{C3A0D2F5-0EEB-4BA4-AAB2-E38832589605}" dt="2025-02-17T19:52:16.216" v="3498"/>
        <pc:sldMkLst>
          <pc:docMk/>
          <pc:sldMk cId="1054767675" sldId="257"/>
        </pc:sldMkLst>
        <pc:spChg chg="mod">
          <ac:chgData name="Georgi Rainovski" userId="6804ad5c79df603d" providerId="LiveId" clId="{C3A0D2F5-0EEB-4BA4-AAB2-E38832589605}" dt="2025-02-17T19:27:42.994" v="3150" actId="6549"/>
          <ac:spMkLst>
            <pc:docMk/>
            <pc:sldMk cId="1054767675" sldId="257"/>
            <ac:spMk id="11" creationId="{5D722F66-58BC-9359-E026-BC457F532E3C}"/>
          </ac:spMkLst>
        </pc:spChg>
        <pc:spChg chg="mod">
          <ac:chgData name="Georgi Rainovski" userId="6804ad5c79df603d" providerId="LiveId" clId="{C3A0D2F5-0EEB-4BA4-AAB2-E38832589605}" dt="2025-02-17T19:52:16.216" v="3498"/>
          <ac:spMkLst>
            <pc:docMk/>
            <pc:sldMk cId="1054767675" sldId="257"/>
            <ac:spMk id="13" creationId="{B9914F79-262D-0BEF-848E-1CE33385ECDF}"/>
          </ac:spMkLst>
        </pc:spChg>
        <pc:spChg chg="mod">
          <ac:chgData name="Georgi Rainovski" userId="6804ad5c79df603d" providerId="LiveId" clId="{C3A0D2F5-0EEB-4BA4-AAB2-E38832589605}" dt="2025-02-17T19:28:00.826" v="3151" actId="2711"/>
          <ac:spMkLst>
            <pc:docMk/>
            <pc:sldMk cId="1054767675" sldId="257"/>
            <ac:spMk id="15" creationId="{06ADEAE6-FC57-E55F-A589-76835B96C17A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17" creationId="{E7FDD695-44EB-D42B-2531-486AAB9773DD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18" creationId="{C74EF6A2-E99C-F304-5826-02892813CDB1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19" creationId="{E2BCE64D-CF22-7017-A42C-D29EFC0C7A77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0" creationId="{4C8DCDD9-81B6-3261-4666-D7EB2C3CDCB4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2" creationId="{E99DBBFE-B318-822D-8A1D-7158B09FA3F0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3" creationId="{D933D072-DC81-9DFB-014A-5F1AA3C4C2D0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4" creationId="{5E5CC204-D0C6-77B9-5C14-A57EDB7834A0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5" creationId="{DF01B906-E947-911F-9F30-6AD5FBFE14B0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27" creationId="{7DA9EF3B-CCE5-7D28-F175-82E7A1968B94}"/>
          </ac:spMkLst>
        </pc:spChg>
        <pc:spChg chg="mod">
          <ac:chgData name="Georgi Rainovski" userId="6804ad5c79df603d" providerId="LiveId" clId="{C3A0D2F5-0EEB-4BA4-AAB2-E38832589605}" dt="2025-02-17T19:28:00.826" v="3151" actId="2711"/>
          <ac:spMkLst>
            <pc:docMk/>
            <pc:sldMk cId="1054767675" sldId="257"/>
            <ac:spMk id="29" creationId="{3B3DF3B2-E6B8-0683-01D0-9E11C78E6CAC}"/>
          </ac:spMkLst>
        </pc:spChg>
        <pc:spChg chg="mod">
          <ac:chgData name="Georgi Rainovski" userId="6804ad5c79df603d" providerId="LiveId" clId="{C3A0D2F5-0EEB-4BA4-AAB2-E38832589605}" dt="2025-02-17T19:28:11.749" v="3184" actId="1035"/>
          <ac:spMkLst>
            <pc:docMk/>
            <pc:sldMk cId="1054767675" sldId="257"/>
            <ac:spMk id="30" creationId="{7E554E2F-ECF9-44EE-FACB-C9751007F974}"/>
          </ac:spMkLst>
        </pc:spChg>
        <pc:spChg chg="mod">
          <ac:chgData name="Georgi Rainovski" userId="6804ad5c79df603d" providerId="LiveId" clId="{C3A0D2F5-0EEB-4BA4-AAB2-E38832589605}" dt="2025-02-17T19:28:00.826" v="3151" actId="2711"/>
          <ac:spMkLst>
            <pc:docMk/>
            <pc:sldMk cId="1054767675" sldId="257"/>
            <ac:spMk id="44" creationId="{2070C940-2388-72C3-99D7-027E10B08319}"/>
          </ac:spMkLst>
        </pc:spChg>
        <pc:spChg chg="mod">
          <ac:chgData name="Georgi Rainovski" userId="6804ad5c79df603d" providerId="LiveId" clId="{C3A0D2F5-0EEB-4BA4-AAB2-E38832589605}" dt="2025-02-17T19:29:21.748" v="3238" actId="1035"/>
          <ac:spMkLst>
            <pc:docMk/>
            <pc:sldMk cId="1054767675" sldId="257"/>
            <ac:spMk id="49" creationId="{5E9B8BA8-C8FE-95D3-471A-192B32C09ECE}"/>
          </ac:spMkLst>
        </pc:spChg>
        <pc:spChg chg="mod">
          <ac:chgData name="Georgi Rainovski" userId="6804ad5c79df603d" providerId="LiveId" clId="{C3A0D2F5-0EEB-4BA4-AAB2-E38832589605}" dt="2025-02-17T19:28:00.826" v="3151" actId="2711"/>
          <ac:spMkLst>
            <pc:docMk/>
            <pc:sldMk cId="1054767675" sldId="257"/>
            <ac:spMk id="50" creationId="{6B59F3AA-AA7D-E79C-A9F4-AA4DC1C72355}"/>
          </ac:spMkLst>
        </pc:spChg>
      </pc:sldChg>
      <pc:sldChg chg="addSp modSp mod modAnim">
        <pc:chgData name="Georgi Rainovski" userId="6804ad5c79df603d" providerId="LiveId" clId="{C3A0D2F5-0EEB-4BA4-AAB2-E38832589605}" dt="2025-02-18T12:06:41.297" v="5728"/>
        <pc:sldMkLst>
          <pc:docMk/>
          <pc:sldMk cId="129567501" sldId="258"/>
        </pc:sldMkLst>
        <pc:spChg chg="add mod">
          <ac:chgData name="Georgi Rainovski" userId="6804ad5c79df603d" providerId="LiveId" clId="{C3A0D2F5-0EEB-4BA4-AAB2-E38832589605}" dt="2025-02-18T12:05:43.817" v="5726" actId="1035"/>
          <ac:spMkLst>
            <pc:docMk/>
            <pc:sldMk cId="129567501" sldId="258"/>
            <ac:spMk id="2" creationId="{13B621BA-3045-9DE6-EAFB-B53150CEF7ED}"/>
          </ac:spMkLst>
        </pc:spChg>
        <pc:spChg chg="add mod">
          <ac:chgData name="Georgi Rainovski" userId="6804ad5c79df603d" providerId="LiveId" clId="{C3A0D2F5-0EEB-4BA4-AAB2-E38832589605}" dt="2025-02-18T12:05:36.453" v="5718" actId="1035"/>
          <ac:spMkLst>
            <pc:docMk/>
            <pc:sldMk cId="129567501" sldId="258"/>
            <ac:spMk id="3" creationId="{6E02429D-98E4-6922-CE0C-2798E0943A7B}"/>
          </ac:spMkLst>
        </pc:spChg>
      </pc:sldChg>
      <pc:sldChg chg="addSp delSp modSp add mod delAnim modAnim">
        <pc:chgData name="Georgi Rainovski" userId="6804ad5c79df603d" providerId="LiveId" clId="{C3A0D2F5-0EEB-4BA4-AAB2-E38832589605}" dt="2025-02-17T19:31:06.323" v="3296" actId="2711"/>
        <pc:sldMkLst>
          <pc:docMk/>
          <pc:sldMk cId="2617515904" sldId="259"/>
        </pc:sldMkLst>
        <pc:spChg chg="add mod">
          <ac:chgData name="Georgi Rainovski" userId="6804ad5c79df603d" providerId="LiveId" clId="{C3A0D2F5-0EEB-4BA4-AAB2-E38832589605}" dt="2025-02-17T19:31:06.323" v="3296" actId="2711"/>
          <ac:spMkLst>
            <pc:docMk/>
            <pc:sldMk cId="2617515904" sldId="259"/>
            <ac:spMk id="3" creationId="{95F57E9F-F780-2E83-ACE0-EA0B9C5455FF}"/>
          </ac:spMkLst>
        </pc:spChg>
        <pc:spChg chg="mod">
          <ac:chgData name="Georgi Rainovski" userId="6804ad5c79df603d" providerId="LiveId" clId="{C3A0D2F5-0EEB-4BA4-AAB2-E38832589605}" dt="2025-02-17T14:15:02.998" v="1266" actId="6549"/>
          <ac:spMkLst>
            <pc:docMk/>
            <pc:sldMk cId="2617515904" sldId="259"/>
            <ac:spMk id="9" creationId="{82BFFAFF-6597-FB91-3F46-11AEEF048F4B}"/>
          </ac:spMkLst>
        </pc:spChg>
        <pc:spChg chg="mod">
          <ac:chgData name="Georgi Rainovski" userId="6804ad5c79df603d" providerId="LiveId" clId="{C3A0D2F5-0EEB-4BA4-AAB2-E38832589605}" dt="2025-02-17T19:30:54.853" v="3295" actId="1037"/>
          <ac:spMkLst>
            <pc:docMk/>
            <pc:sldMk cId="2617515904" sldId="259"/>
            <ac:spMk id="11" creationId="{00A153F5-71DE-9EBA-0FE0-CD271890E82B}"/>
          </ac:spMkLst>
        </pc:spChg>
      </pc:sldChg>
      <pc:sldChg chg="addSp delSp modSp new mod modAnim">
        <pc:chgData name="Georgi Rainovski" userId="6804ad5c79df603d" providerId="LiveId" clId="{C3A0D2F5-0EEB-4BA4-AAB2-E38832589605}" dt="2025-02-18T11:55:34.751" v="5660"/>
        <pc:sldMkLst>
          <pc:docMk/>
          <pc:sldMk cId="2691949803" sldId="260"/>
        </pc:sldMkLst>
        <pc:spChg chg="add mod">
          <ac:chgData name="Georgi Rainovski" userId="6804ad5c79df603d" providerId="LiveId" clId="{C3A0D2F5-0EEB-4BA4-AAB2-E38832589605}" dt="2025-02-17T15:34:47.618" v="1913" actId="1076"/>
          <ac:spMkLst>
            <pc:docMk/>
            <pc:sldMk cId="2691949803" sldId="260"/>
            <ac:spMk id="4" creationId="{4AADA5D0-5F50-564E-D27D-F090E6681E36}"/>
          </ac:spMkLst>
        </pc:spChg>
        <pc:spChg chg="add mod">
          <ac:chgData name="Georgi Rainovski" userId="6804ad5c79df603d" providerId="LiveId" clId="{C3A0D2F5-0EEB-4BA4-AAB2-E38832589605}" dt="2025-02-17T19:34:11.854" v="3345" actId="1036"/>
          <ac:spMkLst>
            <pc:docMk/>
            <pc:sldMk cId="2691949803" sldId="260"/>
            <ac:spMk id="5" creationId="{177184B4-25C0-4359-E57D-7B1D90B029FB}"/>
          </ac:spMkLst>
        </pc:spChg>
      </pc:sldChg>
      <pc:sldChg chg="modSp add mod modAnim">
        <pc:chgData name="Georgi Rainovski" userId="6804ad5c79df603d" providerId="LiveId" clId="{C3A0D2F5-0EEB-4BA4-AAB2-E38832589605}" dt="2025-02-18T11:56:27.794" v="5666"/>
        <pc:sldMkLst>
          <pc:docMk/>
          <pc:sldMk cId="3936493624" sldId="261"/>
        </pc:sldMkLst>
        <pc:spChg chg="mod">
          <ac:chgData name="Georgi Rainovski" userId="6804ad5c79df603d" providerId="LiveId" clId="{C3A0D2F5-0EEB-4BA4-AAB2-E38832589605}" dt="2025-02-18T09:17:58.695" v="3783" actId="20577"/>
          <ac:spMkLst>
            <pc:docMk/>
            <pc:sldMk cId="3936493624" sldId="261"/>
            <ac:spMk id="5" creationId="{EAE227A7-53FF-45E0-35B1-0F387174BB0A}"/>
          </ac:spMkLst>
        </pc:spChg>
      </pc:sldChg>
      <pc:sldChg chg="addSp modSp add mod modAnim">
        <pc:chgData name="Georgi Rainovski" userId="6804ad5c79df603d" providerId="LiveId" clId="{C3A0D2F5-0EEB-4BA4-AAB2-E38832589605}" dt="2025-02-18T11:56:43.757" v="5667"/>
        <pc:sldMkLst>
          <pc:docMk/>
          <pc:sldMk cId="4012148525" sldId="262"/>
        </pc:sldMkLst>
        <pc:spChg chg="add mod">
          <ac:chgData name="Georgi Rainovski" userId="6804ad5c79df603d" providerId="LiveId" clId="{C3A0D2F5-0EEB-4BA4-AAB2-E38832589605}" dt="2025-02-18T09:14:59.165" v="3656" actId="20577"/>
          <ac:spMkLst>
            <pc:docMk/>
            <pc:sldMk cId="4012148525" sldId="262"/>
            <ac:spMk id="2" creationId="{781166D3-378C-8F89-4F3D-0A7ADC396FA7}"/>
          </ac:spMkLst>
        </pc:spChg>
        <pc:spChg chg="add mod">
          <ac:chgData name="Georgi Rainovski" userId="6804ad5c79df603d" providerId="LiveId" clId="{C3A0D2F5-0EEB-4BA4-AAB2-E38832589605}" dt="2025-02-18T10:20:41.097" v="4231" actId="11"/>
          <ac:spMkLst>
            <pc:docMk/>
            <pc:sldMk cId="4012148525" sldId="262"/>
            <ac:spMk id="3" creationId="{0D516FD1-4364-C1E0-D38B-C6E95FD63CBD}"/>
          </ac:spMkLst>
        </pc:spChg>
        <pc:spChg chg="mod">
          <ac:chgData name="Georgi Rainovski" userId="6804ad5c79df603d" providerId="LiveId" clId="{C3A0D2F5-0EEB-4BA4-AAB2-E38832589605}" dt="2025-02-17T19:58:46.539" v="3634" actId="1035"/>
          <ac:spMkLst>
            <pc:docMk/>
            <pc:sldMk cId="4012148525" sldId="262"/>
            <ac:spMk id="5" creationId="{0B05EB8B-8A27-9913-796E-F51BE25270DD}"/>
          </ac:spMkLst>
        </pc:spChg>
      </pc:sldChg>
    </pc:docChg>
  </pc:docChgLst>
  <pc:docChgLst>
    <pc:chgData name="Georgi Rainovski" userId="6804ad5c79df603d" providerId="LiveId" clId="{459F23DC-E799-4AFD-B585-F7D99FEF4464}"/>
    <pc:docChg chg="undo custSel modSld">
      <pc:chgData name="Georgi Rainovski" userId="6804ad5c79df603d" providerId="LiveId" clId="{459F23DC-E799-4AFD-B585-F7D99FEF4464}" dt="2025-02-14T16:50:46.641" v="1611" actId="20577"/>
      <pc:docMkLst>
        <pc:docMk/>
      </pc:docMkLst>
      <pc:sldChg chg="modSp mod">
        <pc:chgData name="Georgi Rainovski" userId="6804ad5c79df603d" providerId="LiveId" clId="{459F23DC-E799-4AFD-B585-F7D99FEF4464}" dt="2025-02-14T15:12:15.685" v="129" actId="1035"/>
        <pc:sldMkLst>
          <pc:docMk/>
          <pc:sldMk cId="2387923731" sldId="256"/>
        </pc:sldMkLst>
        <pc:spChg chg="mod">
          <ac:chgData name="Georgi Rainovski" userId="6804ad5c79df603d" providerId="LiveId" clId="{459F23DC-E799-4AFD-B585-F7D99FEF4464}" dt="2025-02-14T15:12:00.539" v="95" actId="1035"/>
          <ac:spMkLst>
            <pc:docMk/>
            <pc:sldMk cId="2387923731" sldId="256"/>
            <ac:spMk id="13" creationId="{D3287DE6-148A-3692-AECE-B216AD094C46}"/>
          </ac:spMkLst>
        </pc:spChg>
        <pc:spChg chg="mod">
          <ac:chgData name="Georgi Rainovski" userId="6804ad5c79df603d" providerId="LiveId" clId="{459F23DC-E799-4AFD-B585-F7D99FEF4464}" dt="2025-02-14T15:12:15.685" v="129" actId="1035"/>
          <ac:spMkLst>
            <pc:docMk/>
            <pc:sldMk cId="2387923731" sldId="256"/>
            <ac:spMk id="17" creationId="{9AAB5E85-AFAB-879E-FF03-611F879CF3A3}"/>
          </ac:spMkLst>
        </pc:spChg>
        <pc:spChg chg="mod">
          <ac:chgData name="Georgi Rainovski" userId="6804ad5c79df603d" providerId="LiveId" clId="{459F23DC-E799-4AFD-B585-F7D99FEF4464}" dt="2025-02-14T15:12:10.922" v="125" actId="1036"/>
          <ac:spMkLst>
            <pc:docMk/>
            <pc:sldMk cId="2387923731" sldId="256"/>
            <ac:spMk id="21" creationId="{771198B0-6AB1-F7C1-5866-3D3001A2D7B1}"/>
          </ac:spMkLst>
        </pc:spChg>
      </pc:sldChg>
      <pc:sldChg chg="addSp delSp modSp mod setBg delAnim modAnim">
        <pc:chgData name="Georgi Rainovski" userId="6804ad5c79df603d" providerId="LiveId" clId="{459F23DC-E799-4AFD-B585-F7D99FEF4464}" dt="2025-02-14T16:50:46.641" v="1611" actId="20577"/>
        <pc:sldMkLst>
          <pc:docMk/>
          <pc:sldMk cId="1054767675" sldId="257"/>
        </pc:sldMkLst>
        <pc:spChg chg="add mod">
          <ac:chgData name="Georgi Rainovski" userId="6804ad5c79df603d" providerId="LiveId" clId="{459F23DC-E799-4AFD-B585-F7D99FEF4464}" dt="2025-02-14T15:35:18.606" v="372" actId="207"/>
          <ac:spMkLst>
            <pc:docMk/>
            <pc:sldMk cId="1054767675" sldId="257"/>
            <ac:spMk id="11" creationId="{5D722F66-58BC-9359-E026-BC457F532E3C}"/>
          </ac:spMkLst>
        </pc:spChg>
        <pc:spChg chg="add mod">
          <ac:chgData name="Georgi Rainovski" userId="6804ad5c79df603d" providerId="LiveId" clId="{459F23DC-E799-4AFD-B585-F7D99FEF4464}" dt="2025-02-14T15:37:24.216" v="376" actId="20577"/>
          <ac:spMkLst>
            <pc:docMk/>
            <pc:sldMk cId="1054767675" sldId="257"/>
            <ac:spMk id="13" creationId="{B9914F79-262D-0BEF-848E-1CE33385ECDF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15" creationId="{06ADEAE6-FC57-E55F-A589-76835B96C17A}"/>
          </ac:spMkLst>
        </pc:spChg>
        <pc:spChg chg="add mod">
          <ac:chgData name="Georgi Rainovski" userId="6804ad5c79df603d" providerId="LiveId" clId="{459F23DC-E799-4AFD-B585-F7D99FEF4464}" dt="2025-02-14T16:23:52.039" v="1369" actId="20577"/>
          <ac:spMkLst>
            <pc:docMk/>
            <pc:sldMk cId="1054767675" sldId="257"/>
            <ac:spMk id="17" creationId="{E7FDD695-44EB-D42B-2531-486AAB9773DD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18" creationId="{C74EF6A2-E99C-F304-5826-02892813CDB1}"/>
          </ac:spMkLst>
        </pc:spChg>
        <pc:spChg chg="add mod">
          <ac:chgData name="Georgi Rainovski" userId="6804ad5c79df603d" providerId="LiveId" clId="{459F23DC-E799-4AFD-B585-F7D99FEF4464}" dt="2025-02-14T16:08:41.769" v="939" actId="1037"/>
          <ac:spMkLst>
            <pc:docMk/>
            <pc:sldMk cId="1054767675" sldId="257"/>
            <ac:spMk id="19" creationId="{E2BCE64D-CF22-7017-A42C-D29EFC0C7A77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20" creationId="{4C8DCDD9-81B6-3261-4666-D7EB2C3CDCB4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22" creationId="{E99DBBFE-B318-822D-8A1D-7158B09FA3F0}"/>
          </ac:spMkLst>
        </pc:spChg>
        <pc:spChg chg="add mod">
          <ac:chgData name="Georgi Rainovski" userId="6804ad5c79df603d" providerId="LiveId" clId="{459F23DC-E799-4AFD-B585-F7D99FEF4464}" dt="2025-02-14T16:35:56.327" v="1557" actId="1035"/>
          <ac:spMkLst>
            <pc:docMk/>
            <pc:sldMk cId="1054767675" sldId="257"/>
            <ac:spMk id="23" creationId="{D933D072-DC81-9DFB-014A-5F1AA3C4C2D0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24" creationId="{5E5CC204-D0C6-77B9-5C14-A57EDB7834A0}"/>
          </ac:spMkLst>
        </pc:spChg>
        <pc:spChg chg="add mod">
          <ac:chgData name="Georgi Rainovski" userId="6804ad5c79df603d" providerId="LiveId" clId="{459F23DC-E799-4AFD-B585-F7D99FEF4464}" dt="2025-02-14T16:36:05.860" v="1572" actId="1036"/>
          <ac:spMkLst>
            <pc:docMk/>
            <pc:sldMk cId="1054767675" sldId="257"/>
            <ac:spMk id="25" creationId="{DF01B906-E947-911F-9F30-6AD5FBFE14B0}"/>
          </ac:spMkLst>
        </pc:spChg>
        <pc:spChg chg="add mod">
          <ac:chgData name="Georgi Rainovski" userId="6804ad5c79df603d" providerId="LiveId" clId="{459F23DC-E799-4AFD-B585-F7D99FEF4464}" dt="2025-02-14T16:21:01.790" v="1340" actId="1035"/>
          <ac:spMkLst>
            <pc:docMk/>
            <pc:sldMk cId="1054767675" sldId="257"/>
            <ac:spMk id="26" creationId="{6D4733C1-69F3-D2B4-CCAC-E7B9BBF679AC}"/>
          </ac:spMkLst>
        </pc:spChg>
        <pc:spChg chg="add mod">
          <ac:chgData name="Georgi Rainovski" userId="6804ad5c79df603d" providerId="LiveId" clId="{459F23DC-E799-4AFD-B585-F7D99FEF4464}" dt="2025-02-14T16:35:50.324" v="1549" actId="1035"/>
          <ac:spMkLst>
            <pc:docMk/>
            <pc:sldMk cId="1054767675" sldId="257"/>
            <ac:spMk id="27" creationId="{7DA9EF3B-CCE5-7D28-F175-82E7A1968B94}"/>
          </ac:spMkLst>
        </pc:spChg>
        <pc:spChg chg="add mod">
          <ac:chgData name="Georgi Rainovski" userId="6804ad5c79df603d" providerId="LiveId" clId="{459F23DC-E799-4AFD-B585-F7D99FEF4464}" dt="2025-02-14T16:20:48.458" v="1327" actId="692"/>
          <ac:spMkLst>
            <pc:docMk/>
            <pc:sldMk cId="1054767675" sldId="257"/>
            <ac:spMk id="29" creationId="{3B3DF3B2-E6B8-0683-01D0-9E11C78E6CAC}"/>
          </ac:spMkLst>
        </pc:spChg>
        <pc:spChg chg="add mod">
          <ac:chgData name="Georgi Rainovski" userId="6804ad5c79df603d" providerId="LiveId" clId="{459F23DC-E799-4AFD-B585-F7D99FEF4464}" dt="2025-02-14T16:25:12.427" v="1403" actId="14100"/>
          <ac:spMkLst>
            <pc:docMk/>
            <pc:sldMk cId="1054767675" sldId="257"/>
            <ac:spMk id="30" creationId="{7E554E2F-ECF9-44EE-FACB-C9751007F974}"/>
          </ac:spMkLst>
        </pc:spChg>
        <pc:spChg chg="add mod topLvl">
          <ac:chgData name="Georgi Rainovski" userId="6804ad5c79df603d" providerId="LiveId" clId="{459F23DC-E799-4AFD-B585-F7D99FEF4464}" dt="2025-02-14T16:42:06.136" v="1602" actId="164"/>
          <ac:spMkLst>
            <pc:docMk/>
            <pc:sldMk cId="1054767675" sldId="257"/>
            <ac:spMk id="44" creationId="{2070C940-2388-72C3-99D7-027E10B08319}"/>
          </ac:spMkLst>
        </pc:spChg>
        <pc:spChg chg="add mod">
          <ac:chgData name="Georgi Rainovski" userId="6804ad5c79df603d" providerId="LiveId" clId="{459F23DC-E799-4AFD-B585-F7D99FEF4464}" dt="2025-02-14T16:42:18.406" v="1603" actId="164"/>
          <ac:spMkLst>
            <pc:docMk/>
            <pc:sldMk cId="1054767675" sldId="257"/>
            <ac:spMk id="47" creationId="{B190F189-9593-A38C-B8C2-657DE238576D}"/>
          </ac:spMkLst>
        </pc:spChg>
        <pc:spChg chg="add mod">
          <ac:chgData name="Georgi Rainovski" userId="6804ad5c79df603d" providerId="LiveId" clId="{459F23DC-E799-4AFD-B585-F7D99FEF4464}" dt="2025-02-14T16:50:46.641" v="1611" actId="20577"/>
          <ac:spMkLst>
            <pc:docMk/>
            <pc:sldMk cId="1054767675" sldId="257"/>
            <ac:spMk id="49" creationId="{5E9B8BA8-C8FE-95D3-471A-192B32C09ECE}"/>
          </ac:spMkLst>
        </pc:spChg>
        <pc:spChg chg="add mod">
          <ac:chgData name="Georgi Rainovski" userId="6804ad5c79df603d" providerId="LiveId" clId="{459F23DC-E799-4AFD-B585-F7D99FEF4464}" dt="2025-02-14T16:42:06.136" v="1602" actId="164"/>
          <ac:spMkLst>
            <pc:docMk/>
            <pc:sldMk cId="1054767675" sldId="257"/>
            <ac:spMk id="50" creationId="{6B59F3AA-AA7D-E79C-A9F4-AA4DC1C72355}"/>
          </ac:spMkLst>
        </pc:spChg>
        <pc:grpChg chg="add mod">
          <ac:chgData name="Georgi Rainovski" userId="6804ad5c79df603d" providerId="LiveId" clId="{459F23DC-E799-4AFD-B585-F7D99FEF4464}" dt="2025-02-14T16:42:18.406" v="1603" actId="164"/>
          <ac:grpSpMkLst>
            <pc:docMk/>
            <pc:sldMk cId="1054767675" sldId="257"/>
            <ac:grpSpMk id="51" creationId="{11AA86CC-CB71-20D6-13EF-A28958CF14C4}"/>
          </ac:grpSpMkLst>
        </pc:grpChg>
        <pc:grpChg chg="add mod">
          <ac:chgData name="Georgi Rainovski" userId="6804ad5c79df603d" providerId="LiveId" clId="{459F23DC-E799-4AFD-B585-F7D99FEF4464}" dt="2025-02-14T16:42:18.406" v="1603" actId="164"/>
          <ac:grpSpMkLst>
            <pc:docMk/>
            <pc:sldMk cId="1054767675" sldId="257"/>
            <ac:grpSpMk id="52" creationId="{6F081C57-0786-50E7-D01A-E1D4AFA72B76}"/>
          </ac:grpSpMkLst>
        </pc:grpChg>
        <pc:cxnChg chg="add mod">
          <ac:chgData name="Georgi Rainovski" userId="6804ad5c79df603d" providerId="LiveId" clId="{459F23DC-E799-4AFD-B585-F7D99FEF4464}" dt="2025-02-14T16:22:23.389" v="1345" actId="692"/>
          <ac:cxnSpMkLst>
            <pc:docMk/>
            <pc:sldMk cId="1054767675" sldId="257"/>
            <ac:cxnSpMk id="32" creationId="{CF4EEFBC-B188-3DF3-06FE-08F5C13C7C7B}"/>
          </ac:cxnSpMkLst>
        </pc:cxnChg>
        <pc:cxnChg chg="add mod">
          <ac:chgData name="Georgi Rainovski" userId="6804ad5c79df603d" providerId="LiveId" clId="{459F23DC-E799-4AFD-B585-F7D99FEF4464}" dt="2025-02-14T16:25:12.427" v="1403" actId="14100"/>
          <ac:cxnSpMkLst>
            <pc:docMk/>
            <pc:sldMk cId="1054767675" sldId="257"/>
            <ac:cxnSpMk id="35" creationId="{F5521E2D-C2AA-2C91-0B76-57C6A4B3F4AB}"/>
          </ac:cxnSpMkLst>
        </pc:cxnChg>
      </pc:sldChg>
    </pc:docChg>
  </pc:docChgLst>
  <pc:docChgLst>
    <pc:chgData name="Georgi Rainovski" userId="6804ad5c79df603d" providerId="LiveId" clId="{280152FF-1E54-4F10-9C67-0A94F5F9E75D}"/>
    <pc:docChg chg="modSld">
      <pc:chgData name="Georgi Rainovski" userId="6804ad5c79df603d" providerId="LiveId" clId="{280152FF-1E54-4F10-9C67-0A94F5F9E75D}" dt="2025-03-05T08:08:48.352" v="120" actId="20577"/>
      <pc:docMkLst>
        <pc:docMk/>
      </pc:docMkLst>
      <pc:sldChg chg="modSp mod modAnim">
        <pc:chgData name="Georgi Rainovski" userId="6804ad5c79df603d" providerId="LiveId" clId="{280152FF-1E54-4F10-9C67-0A94F5F9E75D}" dt="2025-03-03T15:51:01.338" v="74" actId="6549"/>
        <pc:sldMkLst>
          <pc:docMk/>
          <pc:sldMk cId="1054767675" sldId="257"/>
        </pc:sldMkLst>
        <pc:spChg chg="mod">
          <ac:chgData name="Georgi Rainovski" userId="6804ad5c79df603d" providerId="LiveId" clId="{280152FF-1E54-4F10-9C67-0A94F5F9E75D}" dt="2025-03-03T15:51:01.338" v="74" actId="6549"/>
          <ac:spMkLst>
            <pc:docMk/>
            <pc:sldMk cId="1054767675" sldId="257"/>
            <ac:spMk id="11" creationId="{5D722F66-58BC-9359-E026-BC457F532E3C}"/>
          </ac:spMkLst>
        </pc:spChg>
        <pc:spChg chg="mod">
          <ac:chgData name="Georgi Rainovski" userId="6804ad5c79df603d" providerId="LiveId" clId="{280152FF-1E54-4F10-9C67-0A94F5F9E75D}" dt="2025-03-01T14:23:10.388" v="54" actId="20577"/>
          <ac:spMkLst>
            <pc:docMk/>
            <pc:sldMk cId="1054767675" sldId="257"/>
            <ac:spMk id="13" creationId="{B9914F79-262D-0BEF-848E-1CE33385ECDF}"/>
          </ac:spMkLst>
        </pc:spChg>
      </pc:sldChg>
      <pc:sldChg chg="modSp">
        <pc:chgData name="Georgi Rainovski" userId="6804ad5c79df603d" providerId="LiveId" clId="{280152FF-1E54-4F10-9C67-0A94F5F9E75D}" dt="2025-03-05T08:08:48.352" v="120" actId="20577"/>
        <pc:sldMkLst>
          <pc:docMk/>
          <pc:sldMk cId="129567501" sldId="258"/>
        </pc:sldMkLst>
        <pc:spChg chg="mod">
          <ac:chgData name="Georgi Rainovski" userId="6804ad5c79df603d" providerId="LiveId" clId="{280152FF-1E54-4F10-9C67-0A94F5F9E75D}" dt="2025-03-05T08:08:48.352" v="120" actId="20577"/>
          <ac:spMkLst>
            <pc:docMk/>
            <pc:sldMk cId="129567501" sldId="258"/>
            <ac:spMk id="3" creationId="{6E02429D-98E4-6922-CE0C-2798E0943A7B}"/>
          </ac:spMkLst>
        </pc:spChg>
      </pc:sldChg>
      <pc:sldChg chg="modSp modAnim">
        <pc:chgData name="Georgi Rainovski" userId="6804ad5c79df603d" providerId="LiveId" clId="{280152FF-1E54-4F10-9C67-0A94F5F9E75D}" dt="2025-03-03T15:57:59.622" v="76"/>
        <pc:sldMkLst>
          <pc:docMk/>
          <pc:sldMk cId="2617515904" sldId="259"/>
        </pc:sldMkLst>
        <pc:spChg chg="mod">
          <ac:chgData name="Georgi Rainovski" userId="6804ad5c79df603d" providerId="LiveId" clId="{280152FF-1E54-4F10-9C67-0A94F5F9E75D}" dt="2025-03-01T14:39:19.971" v="63" actId="20577"/>
          <ac:spMkLst>
            <pc:docMk/>
            <pc:sldMk cId="2617515904" sldId="259"/>
            <ac:spMk id="3" creationId="{95F57E9F-F780-2E83-ACE0-EA0B9C5455FF}"/>
          </ac:spMkLst>
        </pc:spChg>
      </pc:sldChg>
      <pc:sldChg chg="modAnim">
        <pc:chgData name="Georgi Rainovski" userId="6804ad5c79df603d" providerId="LiveId" clId="{280152FF-1E54-4F10-9C67-0A94F5F9E75D}" dt="2025-03-03T16:17:54.232" v="77"/>
        <pc:sldMkLst>
          <pc:docMk/>
          <pc:sldMk cId="2691949803" sldId="260"/>
        </pc:sldMkLst>
      </pc:sldChg>
      <pc:sldChg chg="modAnim">
        <pc:chgData name="Georgi Rainovski" userId="6804ad5c79df603d" providerId="LiveId" clId="{280152FF-1E54-4F10-9C67-0A94F5F9E75D}" dt="2025-03-03T16:27:50.333" v="78"/>
        <pc:sldMkLst>
          <pc:docMk/>
          <pc:sldMk cId="3936493624" sldId="261"/>
        </pc:sldMkLst>
      </pc:sldChg>
      <pc:sldChg chg="modSp">
        <pc:chgData name="Georgi Rainovski" userId="6804ad5c79df603d" providerId="LiveId" clId="{280152FF-1E54-4F10-9C67-0A94F5F9E75D}" dt="2025-03-04T17:29:16.248" v="105" actId="20577"/>
        <pc:sldMkLst>
          <pc:docMk/>
          <pc:sldMk cId="4012148525" sldId="262"/>
        </pc:sldMkLst>
        <pc:spChg chg="mod">
          <ac:chgData name="Georgi Rainovski" userId="6804ad5c79df603d" providerId="LiveId" clId="{280152FF-1E54-4F10-9C67-0A94F5F9E75D}" dt="2025-03-04T17:29:16.248" v="105" actId="20577"/>
          <ac:spMkLst>
            <pc:docMk/>
            <pc:sldMk cId="4012148525" sldId="262"/>
            <ac:spMk id="3" creationId="{0D516FD1-4364-C1E0-D38B-C6E95FD63C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CF620-94FF-4202-B0EA-3B5BB3760053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15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8C95F-EFC0-43E7-B03B-32130CEB5409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757222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1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8C95F-EFC0-43E7-B03B-32130CEB5409}" type="slidenum">
              <a:rPr lang="en-150" smtClean="0"/>
              <a:t>1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6371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76309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22936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46850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30985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75799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46450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84278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98607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9188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42604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61292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1A35F-1F09-4EC9-9C2E-E2F19F323D36}" type="datetimeFigureOut">
              <a:rPr lang="en-150" smtClean="0"/>
              <a:t>15/04/2026</a:t>
            </a:fld>
            <a:endParaRPr lang="en-1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1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4252C-ECCC-441B-AFC1-71F8D24F784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04354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nisofiafaculty-my.sharepoint.com/personal/rajnovski_office365faculty_uni-sofia_bg/Documents/FzFDesk/&#1053;&#1055;&#1050;&#1053;&#1048;-&#1062;&#1045;&#1056;&#1053;-3434/cern.phys.uni-sofia.b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EA9227F-8BA5-9C14-7A7C-50401643C7F8}"/>
              </a:ext>
            </a:extLst>
          </p:cNvPr>
          <p:cNvSpPr txBox="1"/>
          <p:nvPr/>
        </p:nvSpPr>
        <p:spPr>
          <a:xfrm>
            <a:off x="-99060" y="144847"/>
            <a:ext cx="9364979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7188" algn="ctr"/>
            <a:r>
              <a:rPr lang="en-US" sz="3100" b="1" dirty="0">
                <a:solidFill>
                  <a:srgbClr val="0000FF"/>
                </a:solidFill>
                <a:latin typeface="Ariel"/>
              </a:rPr>
              <a:t>НАЦИОНАЛНА ПЪТНА КАРТА ЗА НАУЧНА ИНФРАСТРУКТУРА </a:t>
            </a:r>
            <a:r>
              <a:rPr lang="bg-BG" sz="3100" b="1" dirty="0">
                <a:solidFill>
                  <a:srgbClr val="0000FF"/>
                </a:solidFill>
                <a:latin typeface="Ariel"/>
              </a:rPr>
              <a:t>(2020-2027)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287DE6-148A-3692-AECE-B216AD094C46}"/>
              </a:ext>
            </a:extLst>
          </p:cNvPr>
          <p:cNvSpPr txBox="1"/>
          <p:nvPr/>
        </p:nvSpPr>
        <p:spPr>
          <a:xfrm>
            <a:off x="9838" y="1050170"/>
            <a:ext cx="91436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Ariel"/>
              </a:rPr>
              <a:t>Международни научноизследователски инфраструктури</a:t>
            </a:r>
            <a:endParaRPr lang="en-150" sz="3200" u="sng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AB5E85-AFAB-879E-FF03-611F879CF3A3}"/>
              </a:ext>
            </a:extLst>
          </p:cNvPr>
          <p:cNvSpPr txBox="1"/>
          <p:nvPr/>
        </p:nvSpPr>
        <p:spPr>
          <a:xfrm>
            <a:off x="-9837" y="1469451"/>
            <a:ext cx="91439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3200" b="1" dirty="0">
                <a:solidFill>
                  <a:srgbClr val="0000CC"/>
                </a:solidFill>
                <a:latin typeface="Ariel"/>
              </a:rPr>
              <a:t>Европейска </a:t>
            </a:r>
            <a:r>
              <a:rPr lang="en-US" sz="3200" b="1" dirty="0" err="1">
                <a:solidFill>
                  <a:srgbClr val="0000CC"/>
                </a:solidFill>
                <a:latin typeface="Ariel"/>
              </a:rPr>
              <a:t>организация</a:t>
            </a:r>
            <a:r>
              <a:rPr lang="en-US" sz="3200" b="1" dirty="0">
                <a:solidFill>
                  <a:srgbClr val="0000CC"/>
                </a:solidFill>
                <a:latin typeface="Ariel"/>
              </a:rPr>
              <a:t> за ядрени изследвания</a:t>
            </a:r>
            <a:r>
              <a:rPr lang="bg-BG" sz="3200" b="1" dirty="0">
                <a:solidFill>
                  <a:srgbClr val="0000CC"/>
                </a:solidFill>
                <a:latin typeface="Ariel"/>
              </a:rPr>
              <a:t> (CERN)</a:t>
            </a:r>
            <a:endParaRPr lang="en-150" sz="3200" b="1" dirty="0">
              <a:solidFill>
                <a:srgbClr val="0000CC"/>
              </a:solidFill>
              <a:latin typeface="Ariel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1198B0-6AB1-F7C1-5866-3D3001A2D7B1}"/>
              </a:ext>
            </a:extLst>
          </p:cNvPr>
          <p:cNvSpPr txBox="1"/>
          <p:nvPr/>
        </p:nvSpPr>
        <p:spPr>
          <a:xfrm>
            <a:off x="9837" y="2536341"/>
            <a:ext cx="91436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Ariel"/>
              </a:rPr>
              <a:t>Финансов координатор:</a:t>
            </a:r>
            <a:r>
              <a:rPr lang="en-US" sz="2800" dirty="0">
                <a:solidFill>
                  <a:srgbClr val="0000FF"/>
                </a:solidFill>
                <a:latin typeface="Ariel"/>
              </a:rPr>
              <a:t> </a:t>
            </a: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Ariel"/>
              </a:rPr>
              <a:t>Министерство на образованието и </a:t>
            </a:r>
            <a:r>
              <a:rPr lang="en-US" sz="2800" dirty="0" err="1">
                <a:solidFill>
                  <a:srgbClr val="0000FF"/>
                </a:solidFill>
                <a:latin typeface="Ariel"/>
              </a:rPr>
              <a:t>науката</a:t>
            </a:r>
            <a:r>
              <a:rPr lang="en-US" sz="2800" dirty="0">
                <a:solidFill>
                  <a:srgbClr val="0000FF"/>
                </a:solidFill>
                <a:latin typeface="Ariel"/>
              </a:rPr>
              <a:t> (</a:t>
            </a:r>
            <a:r>
              <a:rPr lang="bg-BG" sz="2800" dirty="0">
                <a:solidFill>
                  <a:srgbClr val="0000FF"/>
                </a:solidFill>
                <a:latin typeface="Ariel"/>
              </a:rPr>
              <a:t>МОН</a:t>
            </a:r>
            <a:r>
              <a:rPr lang="en-US" sz="2800" dirty="0">
                <a:solidFill>
                  <a:srgbClr val="0000FF"/>
                </a:solidFill>
                <a:latin typeface="Ariel"/>
              </a:rPr>
              <a:t>) </a:t>
            </a:r>
            <a:endParaRPr lang="en-150" sz="2800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9070B0-9BC7-3114-B36E-A8AA038B764F}"/>
              </a:ext>
            </a:extLst>
          </p:cNvPr>
          <p:cNvSpPr txBox="1"/>
          <p:nvPr/>
        </p:nvSpPr>
        <p:spPr>
          <a:xfrm>
            <a:off x="-9838" y="3578741"/>
            <a:ext cx="9143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Ariel"/>
              </a:rPr>
              <a:t>Консорциум:</a:t>
            </a:r>
            <a:r>
              <a:rPr lang="en-US" sz="2800" dirty="0">
                <a:solidFill>
                  <a:srgbClr val="0000FF"/>
                </a:solidFill>
                <a:latin typeface="Ariel"/>
              </a:rPr>
              <a:t> </a:t>
            </a:r>
          </a:p>
        </p:txBody>
      </p:sp>
      <p:sp>
        <p:nvSpPr>
          <p:cNvPr id="24" name="Text Box 7">
            <a:extLst>
              <a:ext uri="{FF2B5EF4-FFF2-40B4-BE49-F238E27FC236}">
                <a16:creationId xmlns:a16="http://schemas.microsoft.com/office/drawing/2014/main" id="{FE77EDC2-26E6-9363-0112-81AF06A0E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261" y="4545064"/>
            <a:ext cx="321162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342900" eaLnBrk="1" hangingPunct="1">
              <a:spcBef>
                <a:spcPct val="50000"/>
              </a:spcBef>
            </a:pPr>
            <a:r>
              <a:rPr lang="en-US" altLang="bg-BG" sz="2100" dirty="0">
                <a:solidFill>
                  <a:srgbClr val="7B0063"/>
                </a:solidFill>
                <a:cs typeface="Times New Roman" pitchFamily="18" charset="0"/>
              </a:rPr>
              <a:t>Софийски университет </a:t>
            </a:r>
            <a:br>
              <a:rPr lang="bg-BG" altLang="en-US" sz="2100" dirty="0">
                <a:solidFill>
                  <a:srgbClr val="7B0063"/>
                </a:solidFill>
                <a:cs typeface="Times New Roman" pitchFamily="18" charset="0"/>
              </a:rPr>
            </a:br>
            <a:r>
              <a:rPr lang="bg-BG" altLang="en-US" sz="2100" dirty="0">
                <a:solidFill>
                  <a:srgbClr val="7B0063"/>
                </a:solidFill>
                <a:cs typeface="Times New Roman" pitchFamily="18" charset="0"/>
              </a:rPr>
              <a:t>„Св. Климент Охридски“ (СУ)</a:t>
            </a:r>
            <a:br>
              <a:rPr lang="bg-BG" altLang="en-US" sz="2100" dirty="0">
                <a:solidFill>
                  <a:srgbClr val="7B0063"/>
                </a:solidFill>
                <a:cs typeface="Times New Roman" pitchFamily="18" charset="0"/>
              </a:rPr>
            </a:br>
            <a:r>
              <a:rPr lang="bg-BG" altLang="en-US" sz="2100" dirty="0">
                <a:solidFill>
                  <a:srgbClr val="7B0063"/>
                </a:solidFill>
                <a:cs typeface="Times New Roman" pitchFamily="18" charset="0"/>
              </a:rPr>
              <a:t>(координатор)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0186B48-9242-D1E8-9EE1-2DC7CBF4D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907070"/>
              </p:ext>
            </p:extLst>
          </p:nvPr>
        </p:nvGraphicFramePr>
        <p:xfrm>
          <a:off x="501650" y="4456771"/>
          <a:ext cx="738611" cy="1124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3" imgW="1729462" imgH="2631436" progId="CorelDraw.Graphic.20">
                  <p:embed/>
                </p:oleObj>
              </mc:Choice>
              <mc:Fallback>
                <p:oleObj name="CorelDRAW" r:id="rId3" imgW="1729462" imgH="2631436" progId="CorelDraw.Graphic.20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0186B48-9242-D1E8-9EE1-2DC7CBF4D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1650" y="4456771"/>
                        <a:ext cx="738611" cy="11245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89B9D36F-0AD3-8C00-EBD8-19EBB22CF6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78" y="4591496"/>
            <a:ext cx="1005621" cy="952292"/>
          </a:xfrm>
          <a:prstGeom prst="rect">
            <a:avLst/>
          </a:prstGeom>
        </p:spPr>
      </p:pic>
      <p:sp>
        <p:nvSpPr>
          <p:cNvPr id="27" name="Text Box 7">
            <a:extLst>
              <a:ext uri="{FF2B5EF4-FFF2-40B4-BE49-F238E27FC236}">
                <a16:creationId xmlns:a16="http://schemas.microsoft.com/office/drawing/2014/main" id="{E06F8792-3F26-40B8-60FD-9F58BBF46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286" y="4530336"/>
            <a:ext cx="3375563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342900" eaLnBrk="1" hangingPunct="1">
              <a:spcBef>
                <a:spcPct val="50000"/>
              </a:spcBef>
            </a:pPr>
            <a:r>
              <a:rPr lang="en-US" altLang="bg-BG" sz="2100" dirty="0">
                <a:solidFill>
                  <a:srgbClr val="000099"/>
                </a:solidFill>
                <a:cs typeface="Times New Roman" pitchFamily="18" charset="0"/>
              </a:rPr>
              <a:t>Институт за ядрени изследвания и ядрена енергетика (ИЯИЯЕ) БАН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2B0C58-7B67-932D-4459-CEC1E1A95220}"/>
              </a:ext>
            </a:extLst>
          </p:cNvPr>
          <p:cNvSpPr txBox="1"/>
          <p:nvPr/>
        </p:nvSpPr>
        <p:spPr>
          <a:xfrm>
            <a:off x="9535" y="6073916"/>
            <a:ext cx="9143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В съответствие с препоръките на доклада на ECFA (ECFA/</a:t>
            </a:r>
            <a:r>
              <a:rPr lang="bg-BG" sz="2400" b="1" dirty="0" err="1">
                <a:solidFill>
                  <a:srgbClr val="FF0000"/>
                </a:solidFill>
              </a:rPr>
              <a:t>Secr</a:t>
            </a:r>
            <a:r>
              <a:rPr lang="bg-BG" sz="2400" b="1" dirty="0">
                <a:solidFill>
                  <a:srgbClr val="FF0000"/>
                </a:solidFill>
              </a:rPr>
              <a:t>./17/1734, 17.05.2017)</a:t>
            </a:r>
            <a:endParaRPr lang="en-150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92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A3AFE41-76C4-442E-7B22-4C3FC054BAA7}"/>
              </a:ext>
            </a:extLst>
          </p:cNvPr>
          <p:cNvSpPr txBox="1"/>
          <p:nvPr/>
        </p:nvSpPr>
        <p:spPr>
          <a:xfrm>
            <a:off x="1" y="-12032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3000" b="1" noProof="0" dirty="0">
                <a:solidFill>
                  <a:srgbClr val="0000FF"/>
                </a:solidFill>
                <a:latin typeface="Ariel"/>
              </a:rPr>
              <a:t>Обект CERN – цел и структура на консорциума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722F66-58BC-9359-E026-BC457F532E3C}"/>
              </a:ext>
            </a:extLst>
          </p:cNvPr>
          <p:cNvSpPr txBox="1"/>
          <p:nvPr/>
        </p:nvSpPr>
        <p:spPr>
          <a:xfrm>
            <a:off x="0" y="483967"/>
            <a:ext cx="9144000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bg-BG" sz="1900" noProof="0" dirty="0">
                <a:solidFill>
                  <a:srgbClr val="000099"/>
                </a:solidFill>
                <a:latin typeface="Ariel"/>
              </a:rPr>
              <a:t>Осигуряване участието на български учени в експерименти или дейности на CERN, </a:t>
            </a:r>
            <a:r>
              <a:rPr lang="bg-BG" sz="1900" noProof="0" dirty="0" err="1">
                <a:solidFill>
                  <a:srgbClr val="000099"/>
                </a:solidFill>
                <a:latin typeface="Ariel"/>
              </a:rPr>
              <a:t>нефинансирани</a:t>
            </a:r>
            <a:r>
              <a:rPr lang="bg-BG" sz="1900" noProof="0" dirty="0">
                <a:solidFill>
                  <a:srgbClr val="000099"/>
                </a:solidFill>
                <a:latin typeface="Ariel"/>
              </a:rPr>
              <a:t> от други национални инструменти (</a:t>
            </a:r>
            <a:r>
              <a:rPr lang="bg-BG" sz="1900" noProof="0" dirty="0">
                <a:solidFill>
                  <a:srgbClr val="FF0000"/>
                </a:solidFill>
                <a:latin typeface="Ariel"/>
              </a:rPr>
              <a:t>ALICE, NA61, SND@LHC, ISOLDE, SCOAP3</a:t>
            </a:r>
            <a:r>
              <a:rPr lang="bg-BG" sz="1900" noProof="0" dirty="0">
                <a:solidFill>
                  <a:srgbClr val="000099"/>
                </a:solidFill>
                <a:latin typeface="Ariel"/>
              </a:rPr>
              <a:t>) и за развитие на национална инфраструктура, подпомагаща пълноценното научно и технологично сътрудничество на България с CERN </a:t>
            </a:r>
            <a:r>
              <a:rPr lang="bg-BG" sz="1900" noProof="0" dirty="0">
                <a:solidFill>
                  <a:srgbClr val="000099"/>
                </a:solidFill>
                <a:latin typeface="Ariel"/>
                <a:sym typeface="Symbol" panose="05050102010706020507" pitchFamily="18" charset="2"/>
              </a:rPr>
              <a:t>  </a:t>
            </a:r>
            <a:r>
              <a:rPr lang="bg-BG" sz="1900" b="1" noProof="0" dirty="0">
                <a:solidFill>
                  <a:srgbClr val="FF0000"/>
                </a:solidFill>
                <a:latin typeface="Ariel"/>
                <a:sym typeface="Symbol" panose="05050102010706020507" pitchFamily="18" charset="2"/>
              </a:rPr>
              <a:t>Научен план за действие 2020-2027</a:t>
            </a:r>
            <a:r>
              <a:rPr lang="bg-BG" sz="1900" b="1" noProof="0" dirty="0">
                <a:solidFill>
                  <a:srgbClr val="000099"/>
                </a:solidFill>
                <a:latin typeface="Ariel"/>
                <a:sym typeface="Symbol" panose="05050102010706020507" pitchFamily="18" charset="2"/>
              </a:rPr>
              <a:t> </a:t>
            </a:r>
            <a:endParaRPr lang="bg-BG" sz="1900" b="1" noProof="0" dirty="0">
              <a:solidFill>
                <a:srgbClr val="000099"/>
              </a:solidFill>
              <a:latin typeface="Arie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914F79-262D-0BEF-848E-1CE33385ECDF}"/>
              </a:ext>
            </a:extLst>
          </p:cNvPr>
          <p:cNvSpPr txBox="1"/>
          <p:nvPr/>
        </p:nvSpPr>
        <p:spPr>
          <a:xfrm>
            <a:off x="0" y="5096864"/>
            <a:ext cx="91439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b="1" u="sng" noProof="0" dirty="0">
                <a:solidFill>
                  <a:srgbClr val="0000FF"/>
                </a:solidFill>
                <a:latin typeface="Ariel"/>
              </a:rPr>
              <a:t>Финансирането е предназначено за: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noProof="0" dirty="0">
                <a:solidFill>
                  <a:srgbClr val="0000FF"/>
                </a:solidFill>
                <a:latin typeface="Ariel"/>
              </a:rPr>
              <a:t>Общи фондове на експериментите и пътувания и престои в CERN.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noProof="0" dirty="0">
                <a:solidFill>
                  <a:srgbClr val="0000FF"/>
                </a:solidFill>
                <a:latin typeface="Ariel"/>
              </a:rPr>
              <a:t>Изграждане и оборудване на лаборатории за разработване, тестване и анализ на данни от детектори в CERN.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noProof="0" dirty="0">
                <a:solidFill>
                  <a:srgbClr val="0000FF"/>
                </a:solidFill>
                <a:latin typeface="Ariel"/>
              </a:rPr>
              <a:t>Привличане на студенти (бакалаври, магистри, докторанти) и млади учени към изследванията, провеждани от българските групи в CERN.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ADEAE6-FC57-E55F-A589-76835B96C17A}"/>
              </a:ext>
            </a:extLst>
          </p:cNvPr>
          <p:cNvSpPr txBox="1"/>
          <p:nvPr/>
        </p:nvSpPr>
        <p:spPr>
          <a:xfrm>
            <a:off x="137160" y="2928480"/>
            <a:ext cx="1381125" cy="830997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sz="1600" noProof="0" dirty="0">
                <a:solidFill>
                  <a:srgbClr val="0000FF"/>
                </a:solidFill>
                <a:latin typeface="Ariel"/>
              </a:rPr>
              <a:t>Финансов координатор</a:t>
            </a:r>
            <a:br>
              <a:rPr lang="bg-BG" sz="1600" noProof="0" dirty="0">
                <a:solidFill>
                  <a:srgbClr val="0000FF"/>
                </a:solidFill>
                <a:latin typeface="Ariel"/>
              </a:rPr>
            </a:br>
            <a:r>
              <a:rPr lang="bg-BG" sz="1600" b="1" noProof="0" dirty="0">
                <a:solidFill>
                  <a:srgbClr val="0000FF"/>
                </a:solidFill>
                <a:latin typeface="Ariel"/>
              </a:rPr>
              <a:t>МОН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FDD695-44EB-D42B-2531-486AAB9773DD}"/>
              </a:ext>
            </a:extLst>
          </p:cNvPr>
          <p:cNvSpPr txBox="1"/>
          <p:nvPr/>
        </p:nvSpPr>
        <p:spPr>
          <a:xfrm>
            <a:off x="2026920" y="2806560"/>
            <a:ext cx="1744980" cy="1200329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noProof="0" dirty="0">
                <a:solidFill>
                  <a:srgbClr val="0000FF"/>
                </a:solidFill>
                <a:latin typeface="Ariel"/>
              </a:rPr>
              <a:t>Научен координатор</a:t>
            </a:r>
            <a:br>
              <a:rPr lang="bg-BG" noProof="0" dirty="0">
                <a:solidFill>
                  <a:srgbClr val="0000FF"/>
                </a:solidFill>
                <a:latin typeface="Ariel"/>
              </a:rPr>
            </a:br>
            <a:r>
              <a:rPr lang="bg-BG" b="1" noProof="0" dirty="0">
                <a:solidFill>
                  <a:srgbClr val="0000FF"/>
                </a:solidFill>
                <a:latin typeface="Ariel"/>
              </a:rPr>
              <a:t>СУ</a:t>
            </a:r>
          </a:p>
          <a:p>
            <a:pPr algn="ctr"/>
            <a:r>
              <a:rPr lang="bg-BG" noProof="0" dirty="0">
                <a:solidFill>
                  <a:srgbClr val="0000FF"/>
                </a:solidFill>
                <a:latin typeface="Ariel"/>
              </a:rPr>
              <a:t>Проф. Г. Вълчев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4EF6A2-E99C-F304-5826-02892813CDB1}"/>
              </a:ext>
            </a:extLst>
          </p:cNvPr>
          <p:cNvSpPr txBox="1"/>
          <p:nvPr/>
        </p:nvSpPr>
        <p:spPr>
          <a:xfrm>
            <a:off x="4206239" y="2656646"/>
            <a:ext cx="2880361" cy="1446550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u="sng" noProof="0" dirty="0">
                <a:solidFill>
                  <a:srgbClr val="0000FF"/>
                </a:solidFill>
                <a:latin typeface="Ariel"/>
              </a:rPr>
              <a:t>Управителен съвет</a:t>
            </a:r>
            <a:br>
              <a:rPr lang="bg-BG" noProof="0" dirty="0">
                <a:solidFill>
                  <a:srgbClr val="0000FF"/>
                </a:solidFill>
                <a:latin typeface="Ariel"/>
              </a:rPr>
            </a:br>
            <a:r>
              <a:rPr lang="bg-BG" sz="1400" noProof="0" dirty="0">
                <a:solidFill>
                  <a:srgbClr val="0000FF"/>
                </a:solidFill>
                <a:latin typeface="Ariel"/>
              </a:rPr>
              <a:t>Проф. Г. Райновски (СУ, председател)</a:t>
            </a:r>
          </a:p>
          <a:p>
            <a:pPr algn="ctr"/>
            <a:r>
              <a:rPr lang="bg-BG" sz="1400" noProof="0" dirty="0">
                <a:solidFill>
                  <a:srgbClr val="0000FF"/>
                </a:solidFill>
                <a:latin typeface="Ariel"/>
              </a:rPr>
              <a:t>Доц. В. Кожухаров (СУ)</a:t>
            </a:r>
          </a:p>
          <a:p>
            <a:pPr algn="ctr"/>
            <a:r>
              <a:rPr lang="bg-BG" sz="1400" noProof="0" dirty="0">
                <a:solidFill>
                  <a:srgbClr val="0000FF"/>
                </a:solidFill>
                <a:latin typeface="Ariel"/>
              </a:rPr>
              <a:t>Доц. Л. Георгиев (ИЯИЯЕ)</a:t>
            </a:r>
          </a:p>
          <a:p>
            <a:pPr algn="ctr"/>
            <a:r>
              <a:rPr lang="bg-BG" sz="1400" noProof="0" dirty="0">
                <a:solidFill>
                  <a:srgbClr val="0000FF"/>
                </a:solidFill>
                <a:latin typeface="Ariel"/>
              </a:rPr>
              <a:t>Доц. П. </a:t>
            </a:r>
            <a:r>
              <a:rPr lang="bg-BG" sz="1400" noProof="0" dirty="0" err="1">
                <a:solidFill>
                  <a:srgbClr val="0000FF"/>
                </a:solidFill>
                <a:latin typeface="Ariel"/>
              </a:rPr>
              <a:t>Яйджиев</a:t>
            </a:r>
            <a:r>
              <a:rPr lang="bg-BG" sz="1400" noProof="0" dirty="0">
                <a:solidFill>
                  <a:srgbClr val="0000FF"/>
                </a:solidFill>
                <a:latin typeface="Ariel"/>
              </a:rPr>
              <a:t> (ИЯИЯЕ) </a:t>
            </a:r>
          </a:p>
        </p:txBody>
      </p:sp>
      <p:sp>
        <p:nvSpPr>
          <p:cNvPr id="19" name="Arrow: Left-Right 18">
            <a:extLst>
              <a:ext uri="{FF2B5EF4-FFF2-40B4-BE49-F238E27FC236}">
                <a16:creationId xmlns:a16="http://schemas.microsoft.com/office/drawing/2014/main" id="{E2BCE64D-CF22-7017-A42C-D29EFC0C7A77}"/>
              </a:ext>
            </a:extLst>
          </p:cNvPr>
          <p:cNvSpPr/>
          <p:nvPr/>
        </p:nvSpPr>
        <p:spPr>
          <a:xfrm>
            <a:off x="3771900" y="3280994"/>
            <a:ext cx="434339" cy="251460"/>
          </a:xfrm>
          <a:prstGeom prst="leftRightArrow">
            <a:avLst/>
          </a:prstGeom>
          <a:solidFill>
            <a:srgbClr val="0000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sp>
        <p:nvSpPr>
          <p:cNvPr id="20" name="Arrow: Left-Right 19">
            <a:extLst>
              <a:ext uri="{FF2B5EF4-FFF2-40B4-BE49-F238E27FC236}">
                <a16:creationId xmlns:a16="http://schemas.microsoft.com/office/drawing/2014/main" id="{4C8DCDD9-81B6-3261-4666-D7EB2C3CDCB4}"/>
              </a:ext>
            </a:extLst>
          </p:cNvPr>
          <p:cNvSpPr/>
          <p:nvPr/>
        </p:nvSpPr>
        <p:spPr>
          <a:xfrm>
            <a:off x="1528763" y="3297995"/>
            <a:ext cx="487679" cy="251460"/>
          </a:xfrm>
          <a:prstGeom prst="leftRightArrow">
            <a:avLst/>
          </a:prstGeom>
          <a:solidFill>
            <a:srgbClr val="0000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E99DBBFE-B318-822D-8A1D-7158B09FA3F0}"/>
              </a:ext>
            </a:extLst>
          </p:cNvPr>
          <p:cNvSpPr/>
          <p:nvPr/>
        </p:nvSpPr>
        <p:spPr>
          <a:xfrm>
            <a:off x="7086600" y="2730360"/>
            <a:ext cx="319085" cy="251460"/>
          </a:xfrm>
          <a:prstGeom prst="rightArrow">
            <a:avLst/>
          </a:prstGeom>
          <a:solidFill>
            <a:srgbClr val="0000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933D072-DC81-9DFB-014A-5F1AA3C4C2D0}"/>
              </a:ext>
            </a:extLst>
          </p:cNvPr>
          <p:cNvSpPr txBox="1"/>
          <p:nvPr/>
        </p:nvSpPr>
        <p:spPr>
          <a:xfrm>
            <a:off x="7405685" y="2284242"/>
            <a:ext cx="1585915" cy="646331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noProof="0" dirty="0">
                <a:solidFill>
                  <a:srgbClr val="0000FF"/>
                </a:solidFill>
                <a:latin typeface="Ariel"/>
              </a:rPr>
              <a:t>Експерименти в CERN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5E5CC204-D0C6-77B9-5C14-A57EDB7834A0}"/>
              </a:ext>
            </a:extLst>
          </p:cNvPr>
          <p:cNvSpPr/>
          <p:nvPr/>
        </p:nvSpPr>
        <p:spPr>
          <a:xfrm>
            <a:off x="7101840" y="3416160"/>
            <a:ext cx="303845" cy="251460"/>
          </a:xfrm>
          <a:prstGeom prst="rightArrow">
            <a:avLst/>
          </a:prstGeom>
          <a:solidFill>
            <a:srgbClr val="0000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01B906-E947-911F-9F30-6AD5FBFE14B0}"/>
              </a:ext>
            </a:extLst>
          </p:cNvPr>
          <p:cNvSpPr txBox="1"/>
          <p:nvPr/>
        </p:nvSpPr>
        <p:spPr>
          <a:xfrm>
            <a:off x="7413305" y="3094929"/>
            <a:ext cx="1585915" cy="646331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noProof="0" dirty="0">
                <a:solidFill>
                  <a:srgbClr val="0000FF"/>
                </a:solidFill>
                <a:latin typeface="Ariel"/>
              </a:rPr>
              <a:t>Лаборатории в СУ&amp;ИЯИЯЕ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6D4733C1-69F3-D2B4-CCAC-E7B9BBF679AC}"/>
              </a:ext>
            </a:extLst>
          </p:cNvPr>
          <p:cNvSpPr/>
          <p:nvPr/>
        </p:nvSpPr>
        <p:spPr>
          <a:xfrm>
            <a:off x="7101840" y="3919259"/>
            <a:ext cx="303845" cy="251460"/>
          </a:xfrm>
          <a:prstGeom prst="rightArrow">
            <a:avLst/>
          </a:prstGeom>
          <a:solidFill>
            <a:srgbClr val="0000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noProof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A9EF3B-CCE5-7D28-F175-82E7A1968B94}"/>
              </a:ext>
            </a:extLst>
          </p:cNvPr>
          <p:cNvSpPr txBox="1"/>
          <p:nvPr/>
        </p:nvSpPr>
        <p:spPr>
          <a:xfrm>
            <a:off x="7422830" y="3960247"/>
            <a:ext cx="1585915" cy="369332"/>
          </a:xfrm>
          <a:prstGeom prst="rect">
            <a:avLst/>
          </a:prstGeom>
          <a:noFill/>
          <a:ln w="127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noProof="0" dirty="0">
                <a:solidFill>
                  <a:srgbClr val="0000FF"/>
                </a:solidFill>
                <a:latin typeface="Ariel"/>
              </a:rPr>
              <a:t>Млади хора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B3DF3B2-E6B8-0683-01D0-9E11C78E6CAC}"/>
              </a:ext>
            </a:extLst>
          </p:cNvPr>
          <p:cNvSpPr txBox="1"/>
          <p:nvPr/>
        </p:nvSpPr>
        <p:spPr>
          <a:xfrm>
            <a:off x="599123" y="2086819"/>
            <a:ext cx="232981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sz="1600" noProof="0" dirty="0">
                <a:latin typeface="Ariel"/>
              </a:rPr>
              <a:t>Годишни споразумения</a:t>
            </a:r>
            <a:br>
              <a:rPr lang="bg-BG" sz="1600" noProof="0" dirty="0">
                <a:latin typeface="Ariel"/>
              </a:rPr>
            </a:br>
            <a:r>
              <a:rPr lang="bg-BG" sz="1600" noProof="0" dirty="0">
                <a:latin typeface="Ariel"/>
              </a:rPr>
              <a:t>(финансови &amp; научни)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E554E2F-ECF9-44EE-FACB-C9751007F974}"/>
              </a:ext>
            </a:extLst>
          </p:cNvPr>
          <p:cNvSpPr txBox="1"/>
          <p:nvPr/>
        </p:nvSpPr>
        <p:spPr>
          <a:xfrm>
            <a:off x="327660" y="4056017"/>
            <a:ext cx="288036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g-BG" sz="1600" noProof="0" dirty="0">
                <a:latin typeface="Ariel"/>
              </a:rPr>
              <a:t>Отчети по споразуменията</a:t>
            </a:r>
            <a:br>
              <a:rPr lang="bg-BG" sz="1600" noProof="0" dirty="0">
                <a:latin typeface="Ariel"/>
              </a:rPr>
            </a:br>
            <a:r>
              <a:rPr lang="bg-BG" sz="1600" noProof="0" dirty="0">
                <a:latin typeface="Ariel"/>
              </a:rPr>
              <a:t>(финансови &amp; научни)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F4EEFBC-B188-3DF3-06FE-08F5C13C7C7B}"/>
              </a:ext>
            </a:extLst>
          </p:cNvPr>
          <p:cNvCxnSpPr>
            <a:cxnSpLocks/>
            <a:stCxn id="29" idx="2"/>
            <a:endCxn id="20" idx="1"/>
          </p:cNvCxnSpPr>
          <p:nvPr/>
        </p:nvCxnSpPr>
        <p:spPr>
          <a:xfrm>
            <a:off x="1764031" y="2671594"/>
            <a:ext cx="8572" cy="689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5521E2D-C2AA-2C91-0B76-57C6A4B3F4AB}"/>
              </a:ext>
            </a:extLst>
          </p:cNvPr>
          <p:cNvCxnSpPr>
            <a:cxnSpLocks/>
            <a:stCxn id="30" idx="0"/>
            <a:endCxn id="20" idx="5"/>
          </p:cNvCxnSpPr>
          <p:nvPr/>
        </p:nvCxnSpPr>
        <p:spPr>
          <a:xfrm flipV="1">
            <a:off x="1767841" y="3486590"/>
            <a:ext cx="4762" cy="5694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E9B8BA8-C8FE-95D3-471A-192B32C09ECE}"/>
              </a:ext>
            </a:extLst>
          </p:cNvPr>
          <p:cNvSpPr txBox="1"/>
          <p:nvPr/>
        </p:nvSpPr>
        <p:spPr>
          <a:xfrm>
            <a:off x="-1" y="4761409"/>
            <a:ext cx="91439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2200" b="1" noProof="0" dirty="0">
                <a:solidFill>
                  <a:srgbClr val="C00000"/>
                </a:solidFill>
                <a:latin typeface="Ariel"/>
              </a:rPr>
              <a:t>N.B.</a:t>
            </a:r>
            <a:r>
              <a:rPr lang="bg-BG" sz="2200" noProof="0" dirty="0">
                <a:solidFill>
                  <a:srgbClr val="C00000"/>
                </a:solidFill>
                <a:latin typeface="Ariel"/>
              </a:rPr>
              <a:t> Ректорът, от името на СУ, подписва </a:t>
            </a:r>
            <a:r>
              <a:rPr lang="bg-BG" sz="2200" noProof="0" dirty="0" err="1">
                <a:solidFill>
                  <a:srgbClr val="C00000"/>
                </a:solidFill>
                <a:latin typeface="Ariel"/>
              </a:rPr>
              <a:t>MoUs</a:t>
            </a:r>
            <a:r>
              <a:rPr lang="bg-BG" sz="2200" noProof="0" dirty="0">
                <a:solidFill>
                  <a:srgbClr val="C00000"/>
                </a:solidFill>
                <a:latin typeface="Ariel"/>
              </a:rPr>
              <a:t>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F081C57-0786-50E7-D01A-E1D4AFA72B76}"/>
              </a:ext>
            </a:extLst>
          </p:cNvPr>
          <p:cNvGrpSpPr/>
          <p:nvPr/>
        </p:nvGrpSpPr>
        <p:grpSpPr>
          <a:xfrm>
            <a:off x="3381373" y="4006888"/>
            <a:ext cx="3414634" cy="664980"/>
            <a:chOff x="3381373" y="3686073"/>
            <a:chExt cx="3414634" cy="6735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90F189-9593-A38C-B8C2-657DE238576D}"/>
                </a:ext>
              </a:extLst>
            </p:cNvPr>
            <p:cNvSpPr txBox="1"/>
            <p:nvPr/>
          </p:nvSpPr>
          <p:spPr>
            <a:xfrm>
              <a:off x="4660977" y="3882532"/>
              <a:ext cx="752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g-BG" b="1" noProof="0" dirty="0" err="1">
                  <a:solidFill>
                    <a:srgbClr val="0000FF"/>
                  </a:solidFill>
                  <a:latin typeface="Ariel"/>
                </a:rPr>
                <a:t>MoUs</a:t>
              </a:r>
              <a:endParaRPr lang="bg-BG" b="1" noProof="0" dirty="0">
                <a:solidFill>
                  <a:srgbClr val="0000FF"/>
                </a:solidFill>
                <a:latin typeface="Ariel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1AA86CC-CB71-20D6-13EF-A28958CF14C4}"/>
                </a:ext>
              </a:extLst>
            </p:cNvPr>
            <p:cNvGrpSpPr/>
            <p:nvPr/>
          </p:nvGrpSpPr>
          <p:grpSpPr>
            <a:xfrm>
              <a:off x="3381373" y="3686073"/>
              <a:ext cx="3414634" cy="673520"/>
              <a:chOff x="3381373" y="3686073"/>
              <a:chExt cx="3414634" cy="673520"/>
            </a:xfrm>
          </p:grpSpPr>
          <p:sp>
            <p:nvSpPr>
              <p:cNvPr id="44" name="Arrow: Bent-Up 43">
                <a:extLst>
                  <a:ext uri="{FF2B5EF4-FFF2-40B4-BE49-F238E27FC236}">
                    <a16:creationId xmlns:a16="http://schemas.microsoft.com/office/drawing/2014/main" id="{2070C940-2388-72C3-99D7-027E10B08319}"/>
                  </a:ext>
                </a:extLst>
              </p:cNvPr>
              <p:cNvSpPr/>
              <p:nvPr/>
            </p:nvSpPr>
            <p:spPr>
              <a:xfrm flipH="1">
                <a:off x="3381373" y="3686073"/>
                <a:ext cx="3414634" cy="673520"/>
              </a:xfrm>
              <a:prstGeom prst="bentUpArrow">
                <a:avLst>
                  <a:gd name="adj1" fmla="val 25000"/>
                  <a:gd name="adj2" fmla="val 24675"/>
                  <a:gd name="adj3" fmla="val 25000"/>
                </a:avLst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 noProof="0" dirty="0">
                  <a:latin typeface="Ariel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6B59F3AA-AA7D-E79C-A9F4-AA4DC1C72355}"/>
                  </a:ext>
                </a:extLst>
              </p:cNvPr>
              <p:cNvSpPr/>
              <p:nvPr/>
            </p:nvSpPr>
            <p:spPr>
              <a:xfrm>
                <a:off x="6622555" y="3780919"/>
                <a:ext cx="173452" cy="57867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 noProof="0" dirty="0">
                  <a:latin typeface="Arie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476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74B5-9357-8A85-C655-D846001E4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2BFFAFF-6597-FB91-3F46-11AEEF048F4B}"/>
              </a:ext>
            </a:extLst>
          </p:cNvPr>
          <p:cNvSpPr txBox="1"/>
          <p:nvPr/>
        </p:nvSpPr>
        <p:spPr>
          <a:xfrm>
            <a:off x="1" y="7018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FF"/>
                </a:solidFill>
                <a:latin typeface="Ariel"/>
              </a:rPr>
              <a:t>Финансови споразумения – </a:t>
            </a:r>
            <a:r>
              <a:rPr lang="bg-BG" sz="3000" b="1" dirty="0">
                <a:solidFill>
                  <a:srgbClr val="0000FF"/>
                </a:solidFill>
                <a:latin typeface="Ariel"/>
              </a:rPr>
              <a:t>МОН-СУ</a:t>
            </a:r>
            <a:endParaRPr lang="en-150" sz="3000" b="1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A153F5-71DE-9EBA-0FE0-CD271890E82B}"/>
              </a:ext>
            </a:extLst>
          </p:cNvPr>
          <p:cNvSpPr txBox="1"/>
          <p:nvPr/>
        </p:nvSpPr>
        <p:spPr>
          <a:xfrm>
            <a:off x="-12179" y="710685"/>
            <a:ext cx="923000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01-163/28.08.2018 – 2019 – 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50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endParaRPr lang="bg-BG" sz="2600" dirty="0">
              <a:solidFill>
                <a:srgbClr val="FF0000"/>
              </a:solidFill>
              <a:latin typeface="Ariel"/>
            </a:endParaRPr>
          </a:p>
          <a:p>
            <a:pPr algn="just"/>
            <a:endParaRPr lang="en-US" sz="2600" dirty="0">
              <a:solidFill>
                <a:srgbClr val="FF0000"/>
              </a:solidFill>
              <a:latin typeface="Ariel"/>
            </a:endParaRPr>
          </a:p>
          <a:p>
            <a:pPr algn="ctr"/>
            <a:r>
              <a:rPr lang="en-US" sz="2600" b="1" u="sng" dirty="0">
                <a:solidFill>
                  <a:srgbClr val="000099"/>
                </a:solidFill>
                <a:latin typeface="Ariel"/>
              </a:rPr>
              <a:t>В рамките на програмата 2020 – 2027 </a:t>
            </a:r>
          </a:p>
          <a:p>
            <a:pPr algn="ctr"/>
            <a:r>
              <a:rPr lang="en-US" sz="2600" b="1" u="sng" dirty="0">
                <a:solidFill>
                  <a:srgbClr val="000099"/>
                </a:solidFill>
                <a:latin typeface="Ariel"/>
              </a:rPr>
              <a:t>(срок 1+1 </a:t>
            </a:r>
            <a:r>
              <a:rPr lang="en-US" sz="2600" b="1" u="sng" dirty="0" err="1">
                <a:solidFill>
                  <a:srgbClr val="000099"/>
                </a:solidFill>
                <a:latin typeface="Ariel"/>
              </a:rPr>
              <a:t>година</a:t>
            </a:r>
            <a:r>
              <a:rPr lang="en-US" sz="2600" b="1" u="sng" dirty="0">
                <a:solidFill>
                  <a:srgbClr val="000099"/>
                </a:solidFill>
                <a:latin typeface="Ariel"/>
              </a:rPr>
              <a:t>)</a:t>
            </a:r>
            <a:endParaRPr lang="bg-BG" sz="2600" b="1" u="sng" dirty="0">
              <a:solidFill>
                <a:srgbClr val="000099"/>
              </a:solidFill>
              <a:latin typeface="Arie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01-374/18.12.2020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–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350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01-175/22.07.2022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–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350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endParaRPr lang="bg-BG" sz="2600" dirty="0">
              <a:solidFill>
                <a:srgbClr val="FF0000"/>
              </a:solidFill>
              <a:latin typeface="Arie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Д01-77/07.03.2023 	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–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bg-BG" sz="2600" dirty="0">
                <a:solidFill>
                  <a:srgbClr val="FF0000"/>
                </a:solidFill>
                <a:latin typeface="Ariel"/>
              </a:rPr>
              <a:t>29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01-355/13.12.2023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–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383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600" dirty="0">
                <a:solidFill>
                  <a:srgbClr val="0000FF"/>
                </a:solidFill>
                <a:latin typeface="Ariel"/>
              </a:rPr>
              <a:t>Д01-95/26.06.2025 	</a:t>
            </a:r>
            <a:r>
              <a:rPr lang="en-US" sz="2600" dirty="0">
                <a:solidFill>
                  <a:srgbClr val="0000FF"/>
                </a:solidFill>
                <a:latin typeface="Ariel"/>
              </a:rPr>
              <a:t>– </a:t>
            </a:r>
            <a:r>
              <a:rPr lang="bg-BG" sz="2600" dirty="0">
                <a:solidFill>
                  <a:srgbClr val="0000FF"/>
                </a:solidFill>
                <a:latin typeface="Ariel"/>
              </a:rPr>
              <a:t>	</a:t>
            </a:r>
            <a:r>
              <a:rPr lang="bg-BG" sz="2600" dirty="0">
                <a:solidFill>
                  <a:srgbClr val="FF0000"/>
                </a:solidFill>
                <a:latin typeface="Ariel"/>
              </a:rPr>
              <a:t>665</a:t>
            </a:r>
            <a:r>
              <a:rPr lang="en-US" sz="2600" dirty="0">
                <a:solidFill>
                  <a:srgbClr val="FF0000"/>
                </a:solidFill>
                <a:latin typeface="Ariel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el"/>
              </a:rPr>
              <a:t>kEUR</a:t>
            </a:r>
            <a:endParaRPr lang="bg-BG" sz="2600" dirty="0">
              <a:solidFill>
                <a:srgbClr val="FF0000"/>
              </a:solidFill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261751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ADA5D0-5F50-564E-D27D-F090E6681E36}"/>
              </a:ext>
            </a:extLst>
          </p:cNvPr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FF"/>
                </a:solidFill>
                <a:latin typeface="Ariel"/>
              </a:rPr>
              <a:t>Разпределение на средствата</a:t>
            </a:r>
            <a:endParaRPr lang="en-150" sz="3000" b="1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7184B4-25C0-4359-E57D-7B1D90B029FB}"/>
              </a:ext>
            </a:extLst>
          </p:cNvPr>
          <p:cNvSpPr txBox="1"/>
          <p:nvPr/>
        </p:nvSpPr>
        <p:spPr>
          <a:xfrm>
            <a:off x="-21904" y="1110999"/>
            <a:ext cx="9165904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500"/>
              </a:spcAft>
            </a:pPr>
            <a:r>
              <a:rPr lang="en-US" sz="2400" dirty="0">
                <a:solidFill>
                  <a:srgbClr val="0000FF"/>
                </a:solidFill>
                <a:latin typeface="Ariel"/>
              </a:rPr>
              <a:t>I) Вноски в общите фондове на CERN съгласно подписаните </a:t>
            </a:r>
            <a:r>
              <a:rPr lang="en-US" sz="2400" dirty="0" err="1">
                <a:solidFill>
                  <a:srgbClr val="0000FF"/>
                </a:solidFill>
                <a:latin typeface="Ariel"/>
              </a:rPr>
              <a:t>MoUs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Ariel"/>
                <a:sym typeface="Symbol" panose="05050102010706020507" pitchFamily="18" charset="2"/>
              </a:rPr>
              <a:t> 25%</a:t>
            </a:r>
            <a:endParaRPr lang="en-US" sz="2400" b="1" u="sng" dirty="0">
              <a:solidFill>
                <a:srgbClr val="FF0000"/>
              </a:solidFill>
              <a:latin typeface="Ariel"/>
            </a:endParaRP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FF"/>
                </a:solidFill>
                <a:latin typeface="Ariel"/>
              </a:rPr>
              <a:t>ALICE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– </a:t>
            </a:r>
            <a:r>
              <a:rPr lang="bg-BG" sz="2000" dirty="0" err="1">
                <a:solidFill>
                  <a:srgbClr val="0000FF"/>
                </a:solidFill>
                <a:latin typeface="Ariel"/>
              </a:rPr>
              <a:t>МоУ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подписан 2021, автоматично подновяван на всеки 5 години, представител на БГ: Доц. В.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Кожухаров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, вноска на БГ: </a:t>
            </a:r>
            <a:r>
              <a:rPr lang="en-US" sz="2000" b="1" dirty="0">
                <a:solidFill>
                  <a:srgbClr val="FF0000"/>
                </a:solidFill>
                <a:latin typeface="Ariel"/>
              </a:rPr>
              <a:t>25 </a:t>
            </a:r>
            <a:r>
              <a:rPr lang="en-US" sz="2000" b="1" dirty="0" err="1">
                <a:solidFill>
                  <a:srgbClr val="FF0000"/>
                </a:solidFill>
                <a:latin typeface="Ariel"/>
              </a:rPr>
              <a:t>kCHF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FF"/>
                </a:solidFill>
                <a:latin typeface="Ariel"/>
              </a:rPr>
              <a:t>NA61/SHINE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– </a:t>
            </a:r>
            <a:r>
              <a:rPr lang="bg-BG" sz="2000" dirty="0" err="1">
                <a:solidFill>
                  <a:srgbClr val="0000FF"/>
                </a:solidFill>
                <a:latin typeface="Ariel"/>
              </a:rPr>
              <a:t>МоУ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подписан 2021, представител на БГ: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оц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 М.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Богомилов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, вноска на БГ: </a:t>
            </a:r>
            <a:r>
              <a:rPr lang="en-US" sz="2000" b="1" dirty="0">
                <a:solidFill>
                  <a:srgbClr val="FF0000"/>
                </a:solidFill>
                <a:latin typeface="Ariel"/>
              </a:rPr>
              <a:t>15 </a:t>
            </a:r>
            <a:r>
              <a:rPr lang="en-US" sz="2000" b="1" dirty="0" err="1">
                <a:solidFill>
                  <a:srgbClr val="FF0000"/>
                </a:solidFill>
                <a:latin typeface="Ariel"/>
              </a:rPr>
              <a:t>kCHF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(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фиксирана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)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FF"/>
                </a:solidFill>
                <a:latin typeface="Ariel"/>
              </a:rPr>
              <a:t>SND@LHC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– </a:t>
            </a:r>
            <a:r>
              <a:rPr lang="bg-BG" sz="2000" dirty="0" err="1">
                <a:solidFill>
                  <a:srgbClr val="0000FF"/>
                </a:solidFill>
                <a:latin typeface="Ariel"/>
              </a:rPr>
              <a:t>МоУ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подписан 2022, валиден до 2025, представител на БГ: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д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оц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 М.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Богомилов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, вноска на БГ: </a:t>
            </a:r>
            <a:r>
              <a:rPr lang="en-US" sz="2000" b="1" dirty="0">
                <a:solidFill>
                  <a:srgbClr val="FF0000"/>
                </a:solidFill>
                <a:latin typeface="Ariel"/>
              </a:rPr>
              <a:t>10 </a:t>
            </a:r>
            <a:r>
              <a:rPr lang="en-US" sz="2000" b="1" dirty="0" err="1">
                <a:solidFill>
                  <a:srgbClr val="FF0000"/>
                </a:solidFill>
                <a:latin typeface="Ariel"/>
              </a:rPr>
              <a:t>kCHF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FF"/>
                </a:solidFill>
                <a:latin typeface="Ariel"/>
              </a:rPr>
              <a:t>ISOLDE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– </a:t>
            </a:r>
            <a:r>
              <a:rPr lang="bg-BG" sz="2000" dirty="0" err="1">
                <a:solidFill>
                  <a:srgbClr val="0000FF"/>
                </a:solidFill>
                <a:latin typeface="Ariel"/>
              </a:rPr>
              <a:t>МоУ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подписан 2021, 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валиден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до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2027 (нов МоС от 2025 г. все още не е подписан от БГ), представител на БГ: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п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роф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. Г. Райновски, вноска на БГ до 2024: </a:t>
            </a:r>
            <a:r>
              <a:rPr lang="en-US" sz="2000" b="1" dirty="0">
                <a:solidFill>
                  <a:srgbClr val="FF0000"/>
                </a:solidFill>
                <a:latin typeface="Ariel"/>
              </a:rPr>
              <a:t>30 </a:t>
            </a:r>
            <a:r>
              <a:rPr lang="en-US" sz="2000" b="1" dirty="0" err="1">
                <a:solidFill>
                  <a:srgbClr val="FF0000"/>
                </a:solidFill>
                <a:latin typeface="Ariel"/>
              </a:rPr>
              <a:t>kCHF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(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фиксирана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).</a:t>
            </a:r>
          </a:p>
          <a:p>
            <a:pPr marL="285750" indent="-28575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FF"/>
                </a:solidFill>
                <a:latin typeface="Ariel"/>
              </a:rPr>
              <a:t>SCOAP³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– </a:t>
            </a:r>
            <a:r>
              <a:rPr lang="bg-BG" sz="2000" dirty="0" err="1">
                <a:solidFill>
                  <a:srgbClr val="0000FF"/>
                </a:solidFill>
                <a:latin typeface="Ariel"/>
              </a:rPr>
              <a:t>МоУ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подписан 2022, валиден 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до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2028, представител на БГ: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гл. ас.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М. </a:t>
            </a:r>
            <a:r>
              <a:rPr lang="bg-BG" sz="2000" dirty="0">
                <a:solidFill>
                  <a:srgbClr val="0000FF"/>
                </a:solidFill>
                <a:latin typeface="Ariel"/>
              </a:rPr>
              <a:t>Найденов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, вноска на БГ до 2024: </a:t>
            </a:r>
            <a:r>
              <a:rPr lang="en-US" sz="2000" b="1" dirty="0">
                <a:solidFill>
                  <a:srgbClr val="FF0000"/>
                </a:solidFill>
                <a:latin typeface="Ariel"/>
              </a:rPr>
              <a:t>10 </a:t>
            </a:r>
            <a:r>
              <a:rPr lang="en-US" sz="2000" b="1" dirty="0" err="1">
                <a:solidFill>
                  <a:srgbClr val="FF0000"/>
                </a:solidFill>
                <a:latin typeface="Ariel"/>
              </a:rPr>
              <a:t>kEUR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(фиксирана) (нараства на 12 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kCHF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el"/>
              </a:rPr>
              <a:t>от</a:t>
            </a:r>
            <a:r>
              <a:rPr lang="en-US" sz="2000" dirty="0">
                <a:solidFill>
                  <a:srgbClr val="0000FF"/>
                </a:solidFill>
                <a:latin typeface="Ariel"/>
              </a:rPr>
              <a:t> 2025.</a:t>
            </a:r>
            <a:endParaRPr lang="en-US" sz="1600" dirty="0">
              <a:solidFill>
                <a:srgbClr val="FF0000"/>
              </a:solidFill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269194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6640D-9E44-FAA0-7145-8280B81E0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E36703-4344-D641-038A-0FA2C12901F3}"/>
              </a:ext>
            </a:extLst>
          </p:cNvPr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FF"/>
                </a:solidFill>
                <a:latin typeface="Ariel"/>
              </a:rPr>
              <a:t>Разпределение на средствата</a:t>
            </a:r>
            <a:endParaRPr lang="en-150" sz="3000" b="1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E227A7-53FF-45E0-35B1-0F387174BB0A}"/>
              </a:ext>
            </a:extLst>
          </p:cNvPr>
          <p:cNvSpPr txBox="1"/>
          <p:nvPr/>
        </p:nvSpPr>
        <p:spPr>
          <a:xfrm>
            <a:off x="-21904" y="468799"/>
            <a:ext cx="9165904" cy="6304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00FF"/>
                </a:solidFill>
              </a:rPr>
              <a:t>II) Изграждане и оборудване на лаборатории за разработване, тестване и анализ на данни от детектори в CERN</a:t>
            </a:r>
            <a:r>
              <a:rPr lang="en-US" sz="2400" b="1" dirty="0">
                <a:solidFill>
                  <a:srgbClr val="0000FF"/>
                </a:solidFill>
              </a:rPr>
              <a:t>						</a:t>
            </a:r>
            <a:r>
              <a:rPr lang="bg-BG" sz="2400" b="1" dirty="0">
                <a:solidFill>
                  <a:srgbClr val="0000FF"/>
                </a:solidFill>
              </a:rPr>
              <a:t>						</a:t>
            </a:r>
            <a:r>
              <a:rPr lang="en-US" sz="2400" b="1" u="sng" dirty="0">
                <a:solidFill>
                  <a:srgbClr val="FF0000"/>
                </a:solidFill>
                <a:latin typeface="Ariel"/>
                <a:sym typeface="Symbol" panose="05050102010706020507" pitchFamily="18" charset="2"/>
              </a:rPr>
              <a:t></a:t>
            </a:r>
            <a:r>
              <a:rPr lang="en-US" sz="2400" b="1" u="sng" dirty="0">
                <a:solidFill>
                  <a:srgbClr val="FF0000"/>
                </a:solidFill>
                <a:latin typeface="Ariel"/>
              </a:rPr>
              <a:t> 35%</a:t>
            </a:r>
            <a:r>
              <a:rPr lang="en-US" sz="2400" b="1" dirty="0">
                <a:solidFill>
                  <a:srgbClr val="FF0000"/>
                </a:solidFill>
                <a:latin typeface="Ariel"/>
              </a:rPr>
              <a:t>  (1/1 СУ/ИЯИЯЕ)</a:t>
            </a:r>
            <a:endParaRPr lang="en-US" sz="2400" dirty="0">
              <a:solidFill>
                <a:srgbClr val="FF0000"/>
              </a:solidFill>
              <a:latin typeface="Ariel"/>
            </a:endParaRP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1 – ИЯИЯЕ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Лаборатория за газови мулти-детекторни системи за йонизиращо лъчение</a:t>
            </a:r>
            <a:r>
              <a:rPr lang="en-US" sz="2100" dirty="0">
                <a:solidFill>
                  <a:srgbClr val="0000FF"/>
                </a:solidFill>
              </a:rPr>
              <a:t>, статус: оперативна, свързана с дейности в CMS.</a:t>
            </a: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2 – ИЯИЯЕ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Грид и облачни технологии</a:t>
            </a:r>
            <a:r>
              <a:rPr lang="en-US" sz="2100" dirty="0">
                <a:solidFill>
                  <a:srgbClr val="0000FF"/>
                </a:solidFill>
              </a:rPr>
              <a:t>, статус: оперативна, свързана с дейности в CMS.</a:t>
            </a: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3 – СУ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Грид и облачни технологии</a:t>
            </a:r>
            <a:r>
              <a:rPr lang="en-US" sz="2100" dirty="0">
                <a:solidFill>
                  <a:srgbClr val="0000FF"/>
                </a:solidFill>
              </a:rPr>
              <a:t>, статус: в процес на надграждане, с тенденция за преминаване към друга инфраструктура (HPC комплекс Discoverer), свързана с дейности в CMS.</a:t>
            </a: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4 – СУ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Лаборатория за разработване и изследване на сцинтилационни детектори</a:t>
            </a:r>
            <a:r>
              <a:rPr lang="en-US" sz="2100" dirty="0">
                <a:solidFill>
                  <a:srgbClr val="0000FF"/>
                </a:solidFill>
              </a:rPr>
              <a:t>, статус: в изграждане/оперативна, свързана с дейности в ALICE, NA61 и SND@LHC.</a:t>
            </a: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5 – СУ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Лаборатория за разработване и характеризиране на детектори за ядрена спектроскопия</a:t>
            </a:r>
            <a:r>
              <a:rPr lang="en-US" sz="2100" dirty="0">
                <a:solidFill>
                  <a:srgbClr val="0000FF"/>
                </a:solidFill>
              </a:rPr>
              <a:t>, статус: в изграждане/оперативна, свързана с дейности в ISOLDE.</a:t>
            </a:r>
          </a:p>
          <a:p>
            <a:pPr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00FF"/>
                </a:solidFill>
              </a:rPr>
              <a:t> </a:t>
            </a:r>
            <a:r>
              <a:rPr lang="bg-BG" sz="2100" b="1" dirty="0">
                <a:solidFill>
                  <a:srgbClr val="0000FF"/>
                </a:solidFill>
              </a:rPr>
              <a:t>РП</a:t>
            </a:r>
            <a:r>
              <a:rPr lang="en-US" sz="2100" b="1" dirty="0">
                <a:solidFill>
                  <a:srgbClr val="0000FF"/>
                </a:solidFill>
              </a:rPr>
              <a:t>6 – СУ</a:t>
            </a:r>
            <a:r>
              <a:rPr lang="en-US" sz="2100" dirty="0">
                <a:solidFill>
                  <a:srgbClr val="0000FF"/>
                </a:solidFill>
              </a:rPr>
              <a:t> – </a:t>
            </a:r>
            <a:r>
              <a:rPr lang="en-US" sz="2100" i="1" dirty="0">
                <a:solidFill>
                  <a:srgbClr val="0000FF"/>
                </a:solidFill>
              </a:rPr>
              <a:t>Лаборатория за детектори на йонизиращо лъчение за прецизни измервания</a:t>
            </a:r>
            <a:r>
              <a:rPr lang="en-US" sz="2100" dirty="0">
                <a:solidFill>
                  <a:srgbClr val="0000FF"/>
                </a:solidFill>
              </a:rPr>
              <a:t>, статус: в изграждане, свързана с дейности в CMS.</a:t>
            </a:r>
          </a:p>
        </p:txBody>
      </p:sp>
    </p:spTree>
    <p:extLst>
      <p:ext uri="{BB962C8B-B14F-4D97-AF65-F5344CB8AC3E}">
        <p14:creationId xmlns:p14="http://schemas.microsoft.com/office/powerpoint/2010/main" val="393649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95802-E175-B91A-DE74-57DC7B523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BED101-D7AF-2815-B923-681A54890AB2}"/>
              </a:ext>
            </a:extLst>
          </p:cNvPr>
          <p:cNvSpPr txBox="1"/>
          <p:nvPr/>
        </p:nvSpPr>
        <p:spPr>
          <a:xfrm>
            <a:off x="1" y="0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FF"/>
                </a:solidFill>
                <a:latin typeface="Ariel"/>
              </a:rPr>
              <a:t>Разпределение на средствата</a:t>
            </a:r>
            <a:endParaRPr lang="en-150" sz="3000" b="1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05EB8B-8A27-9913-796E-F51BE25270DD}"/>
              </a:ext>
            </a:extLst>
          </p:cNvPr>
          <p:cNvSpPr txBox="1"/>
          <p:nvPr/>
        </p:nvSpPr>
        <p:spPr>
          <a:xfrm>
            <a:off x="-21904" y="531279"/>
            <a:ext cx="9165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00FF"/>
                </a:solidFill>
                <a:latin typeface="Ariel"/>
              </a:rPr>
              <a:t>III) Пътувания и краткосрочни/средносрочни престои в CERN </a:t>
            </a:r>
            <a:r>
              <a:rPr lang="bg-BG" sz="24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Ariel"/>
                <a:sym typeface="Symbol" panose="05050102010706020507" pitchFamily="18" charset="2"/>
              </a:rPr>
              <a:t> </a:t>
            </a:r>
            <a:r>
              <a:rPr lang="en-US" sz="2400" b="1" u="sng" dirty="0">
                <a:solidFill>
                  <a:srgbClr val="FF0000"/>
                </a:solidFill>
                <a:latin typeface="Ariel"/>
              </a:rPr>
              <a:t>20%</a:t>
            </a:r>
          </a:p>
          <a:p>
            <a:pPr algn="just"/>
            <a:endParaRPr lang="bg-BG" sz="2400" dirty="0">
              <a:solidFill>
                <a:srgbClr val="0000FF"/>
              </a:solidFill>
              <a:latin typeface="Ariel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Ariel"/>
              </a:rPr>
              <a:t>IV) Привличане на студенти (бакалавър, магистър, докторантура) и млади учени към изследванията на българските групи в CERN и други разходи </a:t>
            </a:r>
            <a:r>
              <a:rPr lang="en-US" sz="2400" b="1" u="sng" dirty="0">
                <a:solidFill>
                  <a:srgbClr val="FF0000"/>
                </a:solidFill>
                <a:latin typeface="Ariel"/>
                <a:sym typeface="Symbol" panose="05050102010706020507" pitchFamily="18" charset="2"/>
              </a:rPr>
              <a:t> </a:t>
            </a:r>
            <a:r>
              <a:rPr lang="en-US" sz="2400" b="1" u="sng" dirty="0">
                <a:solidFill>
                  <a:srgbClr val="FF0000"/>
                </a:solidFill>
                <a:latin typeface="Ariel"/>
              </a:rPr>
              <a:t>15%</a:t>
            </a:r>
          </a:p>
          <a:p>
            <a:pPr algn="just"/>
            <a:endParaRPr lang="en-US" sz="2400" b="1" dirty="0">
              <a:solidFill>
                <a:srgbClr val="FF0000"/>
              </a:solidFill>
              <a:latin typeface="Ariel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Ariel"/>
              </a:rPr>
              <a:t>V) Административни разходи  </a:t>
            </a:r>
            <a:r>
              <a:rPr lang="en-US" sz="2400" b="1" u="sng" dirty="0">
                <a:solidFill>
                  <a:srgbClr val="FF0000"/>
                </a:solidFill>
                <a:latin typeface="Ariel"/>
              </a:rPr>
              <a:t>5%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1166D3-378C-8F89-4F3D-0A7ADC396FA7}"/>
              </a:ext>
            </a:extLst>
          </p:cNvPr>
          <p:cNvSpPr txBox="1"/>
          <p:nvPr/>
        </p:nvSpPr>
        <p:spPr>
          <a:xfrm>
            <a:off x="-13807" y="3223473"/>
            <a:ext cx="9143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FF"/>
                </a:solidFill>
                <a:latin typeface="Ariel"/>
              </a:rPr>
              <a:t>Резултати 2021 - 202</a:t>
            </a:r>
            <a:r>
              <a:rPr lang="bg-BG" sz="3000" b="1" dirty="0">
                <a:solidFill>
                  <a:srgbClr val="0000FF"/>
                </a:solidFill>
                <a:latin typeface="Ariel"/>
              </a:rPr>
              <a:t>6</a:t>
            </a:r>
            <a:endParaRPr lang="en-150" sz="3000" b="1" dirty="0">
              <a:solidFill>
                <a:srgbClr val="0000FF"/>
              </a:solidFill>
              <a:latin typeface="Arie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516FD1-4364-C1E0-D38B-C6E95FD63CBD}"/>
              </a:ext>
            </a:extLst>
          </p:cNvPr>
          <p:cNvSpPr txBox="1"/>
          <p:nvPr/>
        </p:nvSpPr>
        <p:spPr>
          <a:xfrm>
            <a:off x="-32857" y="3786996"/>
            <a:ext cx="9165904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500"/>
              </a:spcAft>
              <a:buAutoNum type="arabicParenR"/>
            </a:pPr>
            <a:r>
              <a:rPr lang="en-US" sz="2400" dirty="0">
                <a:solidFill>
                  <a:srgbClr val="0000FF"/>
                </a:solidFill>
                <a:latin typeface="Ariel"/>
              </a:rPr>
              <a:t>Българските групи участват активно в експериментите ALICE, NA61, SND@LHC и ISOLDE.</a:t>
            </a:r>
            <a:endParaRPr lang="en-US" sz="2400" baseline="30000" dirty="0">
              <a:solidFill>
                <a:srgbClr val="0000FF"/>
              </a:solidFill>
              <a:latin typeface="Ariel"/>
            </a:endParaRPr>
          </a:p>
          <a:p>
            <a:pPr marL="457200" indent="-457200" algn="just">
              <a:spcAft>
                <a:spcPts val="500"/>
              </a:spcAft>
              <a:buFont typeface="+mj-lt"/>
              <a:buAutoNum type="arabicParenR" startAt="2"/>
            </a:pPr>
            <a:r>
              <a:rPr lang="en-US" sz="2400" dirty="0">
                <a:solidFill>
                  <a:srgbClr val="0000FF"/>
                </a:solidFill>
                <a:latin typeface="Ariel"/>
              </a:rPr>
              <a:t>1</a:t>
            </a:r>
            <a:r>
              <a:rPr lang="bg-BG" sz="2400" dirty="0">
                <a:solidFill>
                  <a:srgbClr val="0000FF"/>
                </a:solidFill>
                <a:latin typeface="Ariel"/>
              </a:rPr>
              <a:t>75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 статии в международни списания.</a:t>
            </a:r>
          </a:p>
          <a:p>
            <a:pPr marL="457200" indent="-457200" algn="just">
              <a:spcAft>
                <a:spcPts val="500"/>
              </a:spcAft>
              <a:buAutoNum type="arabicParenR" startAt="2"/>
            </a:pPr>
            <a:r>
              <a:rPr lang="en-US" sz="2400" dirty="0">
                <a:solidFill>
                  <a:srgbClr val="0000FF"/>
                </a:solidFill>
                <a:latin typeface="Ariel"/>
              </a:rPr>
              <a:t>6 лаборатории са изградени и (почти) оперативни в СУ и ИЯИЯЕ.</a:t>
            </a:r>
            <a:endParaRPr lang="en-US" sz="2400" b="1" u="sng" dirty="0">
              <a:solidFill>
                <a:srgbClr val="FF0000"/>
              </a:solidFill>
              <a:latin typeface="Ariel"/>
            </a:endParaRPr>
          </a:p>
          <a:p>
            <a:pPr marL="457200" indent="-457200" algn="just">
              <a:spcAft>
                <a:spcPts val="500"/>
              </a:spcAft>
              <a:buAutoNum type="arabicParenR" startAt="2"/>
            </a:pPr>
            <a:r>
              <a:rPr lang="bg-BG" sz="2400" dirty="0">
                <a:solidFill>
                  <a:srgbClr val="0000FF"/>
                </a:solidFill>
                <a:latin typeface="Ariel"/>
              </a:rPr>
              <a:t>27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 студенти са привлечени в провежданите изследвания, </a:t>
            </a:r>
            <a:r>
              <a:rPr lang="bg-BG" sz="2400" dirty="0">
                <a:solidFill>
                  <a:srgbClr val="0000FF"/>
                </a:solidFill>
                <a:latin typeface="Ariel"/>
              </a:rPr>
              <a:t>11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 от тях </a:t>
            </a:r>
            <a:r>
              <a:rPr lang="en-US" sz="2400" dirty="0" err="1">
                <a:solidFill>
                  <a:srgbClr val="0000FF"/>
                </a:solidFill>
                <a:latin typeface="Ariel"/>
              </a:rPr>
              <a:t>са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el"/>
              </a:rPr>
              <a:t>докторанти</a:t>
            </a:r>
            <a:r>
              <a:rPr lang="en-US" sz="2400" dirty="0">
                <a:solidFill>
                  <a:srgbClr val="0000FF"/>
                </a:solidFill>
                <a:latin typeface="Ariel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E524E1-D15C-F397-1164-3991E6EA654B}"/>
              </a:ext>
            </a:extLst>
          </p:cNvPr>
          <p:cNvSpPr txBox="1"/>
          <p:nvPr/>
        </p:nvSpPr>
        <p:spPr>
          <a:xfrm>
            <a:off x="2228850" y="6334780"/>
            <a:ext cx="46863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2800" u="sng" kern="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cern.phys.uni-sofia.bg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214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000" dirty="0" smtClean="0">
            <a:solidFill>
              <a:srgbClr val="0000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1013</TotalTime>
  <Words>866</Words>
  <Application>Microsoft Office PowerPoint</Application>
  <PresentationFormat>On-screen Show (4:3)</PresentationFormat>
  <Paragraphs>67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Ariel</vt:lpstr>
      <vt:lpstr>Times New Roman</vt:lpstr>
      <vt:lpstr>Office Theme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Георги Иванов Райновски</dc:creator>
  <cp:lastModifiedBy>Георги Иванов Райновски</cp:lastModifiedBy>
  <cp:revision>7</cp:revision>
  <dcterms:created xsi:type="dcterms:W3CDTF">2025-02-14T12:01:36Z</dcterms:created>
  <dcterms:modified xsi:type="dcterms:W3CDTF">2026-04-15T20:15:47Z</dcterms:modified>
</cp:coreProperties>
</file>